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handoutMasterIdLst>
    <p:handoutMasterId r:id="rId33"/>
  </p:handoutMasterIdLst>
  <p:sldIdLst>
    <p:sldId id="421" r:id="rId5"/>
    <p:sldId id="424" r:id="rId6"/>
    <p:sldId id="425" r:id="rId7"/>
    <p:sldId id="423" r:id="rId8"/>
    <p:sldId id="426" r:id="rId9"/>
    <p:sldId id="427" r:id="rId10"/>
    <p:sldId id="466" r:id="rId11"/>
    <p:sldId id="446" r:id="rId12"/>
    <p:sldId id="428" r:id="rId13"/>
    <p:sldId id="429" r:id="rId14"/>
    <p:sldId id="358" r:id="rId15"/>
    <p:sldId id="430" r:id="rId16"/>
    <p:sldId id="431" r:id="rId17"/>
    <p:sldId id="432" r:id="rId18"/>
    <p:sldId id="433" r:id="rId19"/>
    <p:sldId id="436" r:id="rId20"/>
    <p:sldId id="435" r:id="rId21"/>
    <p:sldId id="361" r:id="rId22"/>
    <p:sldId id="437" r:id="rId23"/>
    <p:sldId id="440" r:id="rId24"/>
    <p:sldId id="439" r:id="rId25"/>
    <p:sldId id="438" r:id="rId26"/>
    <p:sldId id="441" r:id="rId27"/>
    <p:sldId id="462" r:id="rId28"/>
    <p:sldId id="464" r:id="rId29"/>
    <p:sldId id="465" r:id="rId30"/>
    <p:sldId id="45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Pv7CQCg/bc7a4uT/PsLL5g==" hashData="z4HXGXGo8rJEJ5J+Bmc6L4TX5upZMsKd3nY3jWo87fmEdzHjArxGcPJTX86H+H3bHNYCErSDqwE31fucvCAZwg=="/>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503" autoAdjust="0"/>
  </p:normalViewPr>
  <p:slideViewPr>
    <p:cSldViewPr snapToGrid="0">
      <p:cViewPr varScale="1">
        <p:scale>
          <a:sx n="79" d="100"/>
          <a:sy n="79" d="100"/>
        </p:scale>
        <p:origin x="1752" y="84"/>
      </p:cViewPr>
      <p:guideLst/>
    </p:cSldViewPr>
  </p:slideViewPr>
  <p:outlineViewPr>
    <p:cViewPr>
      <p:scale>
        <a:sx n="33" d="100"/>
        <a:sy n="33" d="100"/>
      </p:scale>
      <p:origin x="0" y="-204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Davies" userId="04ad373d-748a-4e1a-a2c8-d2c02d6f9a1d" providerId="ADAL" clId="{8E08C698-9B90-4B6E-B2DE-22AF2E9A58C5}"/>
    <pc:docChg chg="undo custSel addSld delSld modSld">
      <pc:chgData name="Kathryn Davies" userId="04ad373d-748a-4e1a-a2c8-d2c02d6f9a1d" providerId="ADAL" clId="{8E08C698-9B90-4B6E-B2DE-22AF2E9A58C5}" dt="2020-06-13T19:21:34.950" v="276" actId="6549"/>
      <pc:docMkLst>
        <pc:docMk/>
      </pc:docMkLst>
      <pc:sldChg chg="modSp mod">
        <pc:chgData name="Kathryn Davies" userId="04ad373d-748a-4e1a-a2c8-d2c02d6f9a1d" providerId="ADAL" clId="{8E08C698-9B90-4B6E-B2DE-22AF2E9A58C5}" dt="2020-06-12T20:37:46.886" v="148" actId="1076"/>
        <pc:sldMkLst>
          <pc:docMk/>
          <pc:sldMk cId="117191624" sldId="361"/>
        </pc:sldMkLst>
        <pc:spChg chg="mod">
          <ac:chgData name="Kathryn Davies" userId="04ad373d-748a-4e1a-a2c8-d2c02d6f9a1d" providerId="ADAL" clId="{8E08C698-9B90-4B6E-B2DE-22AF2E9A58C5}" dt="2020-06-12T20:37:40.956" v="147" actId="1076"/>
          <ac:spMkLst>
            <pc:docMk/>
            <pc:sldMk cId="117191624" sldId="361"/>
            <ac:spMk id="2" creationId="{00000000-0000-0000-0000-000000000000}"/>
          </ac:spMkLst>
        </pc:spChg>
        <pc:spChg chg="mod">
          <ac:chgData name="Kathryn Davies" userId="04ad373d-748a-4e1a-a2c8-d2c02d6f9a1d" providerId="ADAL" clId="{8E08C698-9B90-4B6E-B2DE-22AF2E9A58C5}" dt="2020-06-12T20:37:21.304" v="143" actId="1076"/>
          <ac:spMkLst>
            <pc:docMk/>
            <pc:sldMk cId="117191624" sldId="361"/>
            <ac:spMk id="3" creationId="{00000000-0000-0000-0000-000000000000}"/>
          </ac:spMkLst>
        </pc:spChg>
        <pc:spChg chg="mod">
          <ac:chgData name="Kathryn Davies" userId="04ad373d-748a-4e1a-a2c8-d2c02d6f9a1d" providerId="ADAL" clId="{8E08C698-9B90-4B6E-B2DE-22AF2E9A58C5}" dt="2020-06-12T20:37:46.886" v="148" actId="1076"/>
          <ac:spMkLst>
            <pc:docMk/>
            <pc:sldMk cId="117191624" sldId="361"/>
            <ac:spMk id="7" creationId="{00000000-0000-0000-0000-000000000000}"/>
          </ac:spMkLst>
        </pc:spChg>
        <pc:spChg chg="mod">
          <ac:chgData name="Kathryn Davies" userId="04ad373d-748a-4e1a-a2c8-d2c02d6f9a1d" providerId="ADAL" clId="{8E08C698-9B90-4B6E-B2DE-22AF2E9A58C5}" dt="2020-06-12T20:35:50.610" v="82" actId="1076"/>
          <ac:spMkLst>
            <pc:docMk/>
            <pc:sldMk cId="117191624" sldId="361"/>
            <ac:spMk id="10" creationId="{00000000-0000-0000-0000-000000000000}"/>
          </ac:spMkLst>
        </pc:spChg>
      </pc:sldChg>
      <pc:sldChg chg="modSp mod">
        <pc:chgData name="Kathryn Davies" userId="04ad373d-748a-4e1a-a2c8-d2c02d6f9a1d" providerId="ADAL" clId="{8E08C698-9B90-4B6E-B2DE-22AF2E9A58C5}" dt="2020-06-13T19:20:34.860" v="241" actId="1076"/>
        <pc:sldMkLst>
          <pc:docMk/>
          <pc:sldMk cId="2744521324" sldId="421"/>
        </pc:sldMkLst>
        <pc:spChg chg="mod">
          <ac:chgData name="Kathryn Davies" userId="04ad373d-748a-4e1a-a2c8-d2c02d6f9a1d" providerId="ADAL" clId="{8E08C698-9B90-4B6E-B2DE-22AF2E9A58C5}" dt="2020-06-13T19:20:34.860" v="241" actId="1076"/>
          <ac:spMkLst>
            <pc:docMk/>
            <pc:sldMk cId="2744521324" sldId="421"/>
            <ac:spMk id="9" creationId="{17CB159F-6532-4AF6-8CBD-EE3F1A047456}"/>
          </ac:spMkLst>
        </pc:spChg>
      </pc:sldChg>
      <pc:sldChg chg="modSp mod modNotesTx">
        <pc:chgData name="Kathryn Davies" userId="04ad373d-748a-4e1a-a2c8-d2c02d6f9a1d" providerId="ADAL" clId="{8E08C698-9B90-4B6E-B2DE-22AF2E9A58C5}" dt="2020-06-13T19:21:34.950" v="276" actId="6549"/>
        <pc:sldMkLst>
          <pc:docMk/>
          <pc:sldMk cId="640929722" sldId="424"/>
        </pc:sldMkLst>
        <pc:spChg chg="mod">
          <ac:chgData name="Kathryn Davies" userId="04ad373d-748a-4e1a-a2c8-d2c02d6f9a1d" providerId="ADAL" clId="{8E08C698-9B90-4B6E-B2DE-22AF2E9A58C5}" dt="2020-06-13T19:21:02.911" v="262" actId="14100"/>
          <ac:spMkLst>
            <pc:docMk/>
            <pc:sldMk cId="640929722" sldId="424"/>
            <ac:spMk id="8" creationId="{18D622EC-28ED-46D0-BE92-9888C7562A2A}"/>
          </ac:spMkLst>
        </pc:spChg>
      </pc:sldChg>
      <pc:sldChg chg="modSp mod">
        <pc:chgData name="Kathryn Davies" userId="04ad373d-748a-4e1a-a2c8-d2c02d6f9a1d" providerId="ADAL" clId="{8E08C698-9B90-4B6E-B2DE-22AF2E9A58C5}" dt="2020-06-12T20:35:30.282" v="41" actId="1076"/>
        <pc:sldMkLst>
          <pc:docMk/>
          <pc:sldMk cId="119226169" sldId="435"/>
        </pc:sldMkLst>
        <pc:spChg chg="mod">
          <ac:chgData name="Kathryn Davies" userId="04ad373d-748a-4e1a-a2c8-d2c02d6f9a1d" providerId="ADAL" clId="{8E08C698-9B90-4B6E-B2DE-22AF2E9A58C5}" dt="2020-06-12T20:35:30.282" v="41" actId="1076"/>
          <ac:spMkLst>
            <pc:docMk/>
            <pc:sldMk cId="119226169" sldId="435"/>
            <ac:spMk id="3" creationId="{2A8F639A-7AB5-4D67-A094-9FDD23E1CE75}"/>
          </ac:spMkLst>
        </pc:spChg>
      </pc:sldChg>
      <pc:sldChg chg="modSp mod">
        <pc:chgData name="Kathryn Davies" userId="04ad373d-748a-4e1a-a2c8-d2c02d6f9a1d" providerId="ADAL" clId="{8E08C698-9B90-4B6E-B2DE-22AF2E9A58C5}" dt="2020-06-12T20:38:13.120" v="159" actId="1076"/>
        <pc:sldMkLst>
          <pc:docMk/>
          <pc:sldMk cId="785199778" sldId="437"/>
        </pc:sldMkLst>
        <pc:spChg chg="mod">
          <ac:chgData name="Kathryn Davies" userId="04ad373d-748a-4e1a-a2c8-d2c02d6f9a1d" providerId="ADAL" clId="{8E08C698-9B90-4B6E-B2DE-22AF2E9A58C5}" dt="2020-06-12T20:38:00.891" v="157" actId="14100"/>
          <ac:spMkLst>
            <pc:docMk/>
            <pc:sldMk cId="785199778" sldId="437"/>
            <ac:spMk id="4" creationId="{3E5F596D-637A-400C-B17B-B620E4180A0F}"/>
          </ac:spMkLst>
        </pc:spChg>
        <pc:spChg chg="mod">
          <ac:chgData name="Kathryn Davies" userId="04ad373d-748a-4e1a-a2c8-d2c02d6f9a1d" providerId="ADAL" clId="{8E08C698-9B90-4B6E-B2DE-22AF2E9A58C5}" dt="2020-06-12T20:38:13.120" v="159" actId="1076"/>
          <ac:spMkLst>
            <pc:docMk/>
            <pc:sldMk cId="785199778" sldId="437"/>
            <ac:spMk id="6" creationId="{6182899B-6008-4585-977A-3E484CF8CCF1}"/>
          </ac:spMkLst>
        </pc:spChg>
      </pc:sldChg>
      <pc:sldChg chg="modSp mod">
        <pc:chgData name="Kathryn Davies" userId="04ad373d-748a-4e1a-a2c8-d2c02d6f9a1d" providerId="ADAL" clId="{8E08C698-9B90-4B6E-B2DE-22AF2E9A58C5}" dt="2020-06-12T20:38:44.286" v="214" actId="1076"/>
        <pc:sldMkLst>
          <pc:docMk/>
          <pc:sldMk cId="715110121" sldId="439"/>
        </pc:sldMkLst>
        <pc:spChg chg="mod">
          <ac:chgData name="Kathryn Davies" userId="04ad373d-748a-4e1a-a2c8-d2c02d6f9a1d" providerId="ADAL" clId="{8E08C698-9B90-4B6E-B2DE-22AF2E9A58C5}" dt="2020-06-12T20:38:37.822" v="212" actId="14100"/>
          <ac:spMkLst>
            <pc:docMk/>
            <pc:sldMk cId="715110121" sldId="439"/>
            <ac:spMk id="3" creationId="{06CBC68A-DE43-4709-8D35-D1D80A947576}"/>
          </ac:spMkLst>
        </pc:spChg>
        <pc:spChg chg="mod">
          <ac:chgData name="Kathryn Davies" userId="04ad373d-748a-4e1a-a2c8-d2c02d6f9a1d" providerId="ADAL" clId="{8E08C698-9B90-4B6E-B2DE-22AF2E9A58C5}" dt="2020-06-12T20:38:44.286" v="214" actId="1076"/>
          <ac:spMkLst>
            <pc:docMk/>
            <pc:sldMk cId="715110121" sldId="439"/>
            <ac:spMk id="4" creationId="{06B8373E-DD86-4129-9A84-50CA4405764E}"/>
          </ac:spMkLst>
        </pc:spChg>
      </pc:sldChg>
      <pc:sldChg chg="del">
        <pc:chgData name="Kathryn Davies" userId="04ad373d-748a-4e1a-a2c8-d2c02d6f9a1d" providerId="ADAL" clId="{8E08C698-9B90-4B6E-B2DE-22AF2E9A58C5}" dt="2020-06-10T00:28:33.819" v="4" actId="47"/>
        <pc:sldMkLst>
          <pc:docMk/>
          <pc:sldMk cId="2180035432" sldId="442"/>
        </pc:sldMkLst>
      </pc:sldChg>
      <pc:sldChg chg="del">
        <pc:chgData name="Kathryn Davies" userId="04ad373d-748a-4e1a-a2c8-d2c02d6f9a1d" providerId="ADAL" clId="{8E08C698-9B90-4B6E-B2DE-22AF2E9A58C5}" dt="2020-06-10T00:28:33.819" v="4" actId="47"/>
        <pc:sldMkLst>
          <pc:docMk/>
          <pc:sldMk cId="2131281716" sldId="443"/>
        </pc:sldMkLst>
      </pc:sldChg>
      <pc:sldChg chg="del">
        <pc:chgData name="Kathryn Davies" userId="04ad373d-748a-4e1a-a2c8-d2c02d6f9a1d" providerId="ADAL" clId="{8E08C698-9B90-4B6E-B2DE-22AF2E9A58C5}" dt="2020-06-10T00:28:19.676" v="1" actId="47"/>
        <pc:sldMkLst>
          <pc:docMk/>
          <pc:sldMk cId="1679259612" sldId="444"/>
        </pc:sldMkLst>
      </pc:sldChg>
      <pc:sldChg chg="del">
        <pc:chgData name="Kathryn Davies" userId="04ad373d-748a-4e1a-a2c8-d2c02d6f9a1d" providerId="ADAL" clId="{8E08C698-9B90-4B6E-B2DE-22AF2E9A58C5}" dt="2020-06-10T00:28:33.819" v="4" actId="47"/>
        <pc:sldMkLst>
          <pc:docMk/>
          <pc:sldMk cId="1295502227" sldId="445"/>
        </pc:sldMkLst>
      </pc:sldChg>
      <pc:sldChg chg="modSp mod">
        <pc:chgData name="Kathryn Davies" userId="04ad373d-748a-4e1a-a2c8-d2c02d6f9a1d" providerId="ADAL" clId="{8E08C698-9B90-4B6E-B2DE-22AF2E9A58C5}" dt="2020-06-12T20:35:13.277" v="36" actId="20577"/>
        <pc:sldMkLst>
          <pc:docMk/>
          <pc:sldMk cId="3676596438" sldId="446"/>
        </pc:sldMkLst>
        <pc:spChg chg="mod">
          <ac:chgData name="Kathryn Davies" userId="04ad373d-748a-4e1a-a2c8-d2c02d6f9a1d" providerId="ADAL" clId="{8E08C698-9B90-4B6E-B2DE-22AF2E9A58C5}" dt="2020-06-12T20:35:13.277" v="36" actId="20577"/>
          <ac:spMkLst>
            <pc:docMk/>
            <pc:sldMk cId="3676596438" sldId="446"/>
            <ac:spMk id="3" creationId="{E26D566A-3886-44A4-9CD5-2E14548817D2}"/>
          </ac:spMkLst>
        </pc:spChg>
      </pc:sldChg>
      <pc:sldChg chg="del">
        <pc:chgData name="Kathryn Davies" userId="04ad373d-748a-4e1a-a2c8-d2c02d6f9a1d" providerId="ADAL" clId="{8E08C698-9B90-4B6E-B2DE-22AF2E9A58C5}" dt="2020-06-10T00:28:24.476" v="3" actId="47"/>
        <pc:sldMkLst>
          <pc:docMk/>
          <pc:sldMk cId="2125920942" sldId="447"/>
        </pc:sldMkLst>
      </pc:sldChg>
      <pc:sldChg chg="add del">
        <pc:chgData name="Kathryn Davies" userId="04ad373d-748a-4e1a-a2c8-d2c02d6f9a1d" providerId="ADAL" clId="{8E08C698-9B90-4B6E-B2DE-22AF2E9A58C5}" dt="2020-06-10T00:29:07.095" v="7" actId="47"/>
        <pc:sldMkLst>
          <pc:docMk/>
          <pc:sldMk cId="3735451241" sldId="448"/>
        </pc:sldMkLst>
      </pc:sldChg>
      <pc:sldChg chg="del">
        <pc:chgData name="Kathryn Davies" userId="04ad373d-748a-4e1a-a2c8-d2c02d6f9a1d" providerId="ADAL" clId="{8E08C698-9B90-4B6E-B2DE-22AF2E9A58C5}" dt="2020-06-10T00:28:33.819" v="4" actId="47"/>
        <pc:sldMkLst>
          <pc:docMk/>
          <pc:sldMk cId="4289766051" sldId="449"/>
        </pc:sldMkLst>
      </pc:sldChg>
      <pc:sldChg chg="del">
        <pc:chgData name="Kathryn Davies" userId="04ad373d-748a-4e1a-a2c8-d2c02d6f9a1d" providerId="ADAL" clId="{8E08C698-9B90-4B6E-B2DE-22AF2E9A58C5}" dt="2020-06-10T00:28:33.819" v="4" actId="47"/>
        <pc:sldMkLst>
          <pc:docMk/>
          <pc:sldMk cId="2303641015" sldId="450"/>
        </pc:sldMkLst>
      </pc:sldChg>
      <pc:sldChg chg="del">
        <pc:chgData name="Kathryn Davies" userId="04ad373d-748a-4e1a-a2c8-d2c02d6f9a1d" providerId="ADAL" clId="{8E08C698-9B90-4B6E-B2DE-22AF2E9A58C5}" dt="2020-06-10T00:28:33.819" v="4" actId="47"/>
        <pc:sldMkLst>
          <pc:docMk/>
          <pc:sldMk cId="1444466831" sldId="451"/>
        </pc:sldMkLst>
      </pc:sldChg>
      <pc:sldChg chg="add del">
        <pc:chgData name="Kathryn Davies" userId="04ad373d-748a-4e1a-a2c8-d2c02d6f9a1d" providerId="ADAL" clId="{8E08C698-9B90-4B6E-B2DE-22AF2E9A58C5}" dt="2020-06-10T00:29:07.095" v="7" actId="47"/>
        <pc:sldMkLst>
          <pc:docMk/>
          <pc:sldMk cId="3206324142" sldId="452"/>
        </pc:sldMkLst>
      </pc:sldChg>
      <pc:sldChg chg="add del">
        <pc:chgData name="Kathryn Davies" userId="04ad373d-748a-4e1a-a2c8-d2c02d6f9a1d" providerId="ADAL" clId="{8E08C698-9B90-4B6E-B2DE-22AF2E9A58C5}" dt="2020-06-10T00:29:12.064" v="8" actId="47"/>
        <pc:sldMkLst>
          <pc:docMk/>
          <pc:sldMk cId="1914931248" sldId="453"/>
        </pc:sldMkLst>
      </pc:sldChg>
      <pc:sldChg chg="add del">
        <pc:chgData name="Kathryn Davies" userId="04ad373d-748a-4e1a-a2c8-d2c02d6f9a1d" providerId="ADAL" clId="{8E08C698-9B90-4B6E-B2DE-22AF2E9A58C5}" dt="2020-06-10T00:29:12.064" v="8" actId="47"/>
        <pc:sldMkLst>
          <pc:docMk/>
          <pc:sldMk cId="3679921865" sldId="454"/>
        </pc:sldMkLst>
      </pc:sldChg>
      <pc:sldChg chg="add del">
        <pc:chgData name="Kathryn Davies" userId="04ad373d-748a-4e1a-a2c8-d2c02d6f9a1d" providerId="ADAL" clId="{8E08C698-9B90-4B6E-B2DE-22AF2E9A58C5}" dt="2020-06-10T00:29:12.064" v="8" actId="47"/>
        <pc:sldMkLst>
          <pc:docMk/>
          <pc:sldMk cId="3996264109" sldId="455"/>
        </pc:sldMkLst>
      </pc:sldChg>
      <pc:sldChg chg="modSp add del mod modNotesTx">
        <pc:chgData name="Kathryn Davies" userId="04ad373d-748a-4e1a-a2c8-d2c02d6f9a1d" providerId="ADAL" clId="{8E08C698-9B90-4B6E-B2DE-22AF2E9A58C5}" dt="2020-06-10T00:30:01.208" v="34" actId="1076"/>
        <pc:sldMkLst>
          <pc:docMk/>
          <pc:sldMk cId="883538373" sldId="456"/>
        </pc:sldMkLst>
        <pc:spChg chg="mod">
          <ac:chgData name="Kathryn Davies" userId="04ad373d-748a-4e1a-a2c8-d2c02d6f9a1d" providerId="ADAL" clId="{8E08C698-9B90-4B6E-B2DE-22AF2E9A58C5}" dt="2020-06-10T00:29:48.941" v="31" actId="1076"/>
          <ac:spMkLst>
            <pc:docMk/>
            <pc:sldMk cId="883538373" sldId="456"/>
            <ac:spMk id="2" creationId="{A38BB92F-85D0-4E6C-986E-40C22FEA932E}"/>
          </ac:spMkLst>
        </pc:spChg>
        <pc:picChg chg="mod">
          <ac:chgData name="Kathryn Davies" userId="04ad373d-748a-4e1a-a2c8-d2c02d6f9a1d" providerId="ADAL" clId="{8E08C698-9B90-4B6E-B2DE-22AF2E9A58C5}" dt="2020-06-10T00:30:01.208" v="34" actId="1076"/>
          <ac:picMkLst>
            <pc:docMk/>
            <pc:sldMk cId="883538373" sldId="456"/>
            <ac:picMk id="9" creationId="{2BD49B06-5CC6-4258-A3F2-D80FE764FFB0}"/>
          </ac:picMkLst>
        </pc:picChg>
      </pc:sldChg>
      <pc:sldChg chg="add del">
        <pc:chgData name="Kathryn Davies" userId="04ad373d-748a-4e1a-a2c8-d2c02d6f9a1d" providerId="ADAL" clId="{8E08C698-9B90-4B6E-B2DE-22AF2E9A58C5}" dt="2020-06-10T00:29:07.095" v="7" actId="47"/>
        <pc:sldMkLst>
          <pc:docMk/>
          <pc:sldMk cId="3726159188" sldId="457"/>
        </pc:sldMkLst>
      </pc:sldChg>
      <pc:sldChg chg="add del">
        <pc:chgData name="Kathryn Davies" userId="04ad373d-748a-4e1a-a2c8-d2c02d6f9a1d" providerId="ADAL" clId="{8E08C698-9B90-4B6E-B2DE-22AF2E9A58C5}" dt="2020-06-10T00:29:07.095" v="7" actId="47"/>
        <pc:sldMkLst>
          <pc:docMk/>
          <pc:sldMk cId="1084870135" sldId="458"/>
        </pc:sldMkLst>
      </pc:sldChg>
      <pc:sldChg chg="add del">
        <pc:chgData name="Kathryn Davies" userId="04ad373d-748a-4e1a-a2c8-d2c02d6f9a1d" providerId="ADAL" clId="{8E08C698-9B90-4B6E-B2DE-22AF2E9A58C5}" dt="2020-06-10T00:29:07.095" v="7" actId="47"/>
        <pc:sldMkLst>
          <pc:docMk/>
          <pc:sldMk cId="39784728" sldId="459"/>
        </pc:sldMkLst>
      </pc:sldChg>
      <pc:sldChg chg="del">
        <pc:chgData name="Kathryn Davies" userId="04ad373d-748a-4e1a-a2c8-d2c02d6f9a1d" providerId="ADAL" clId="{8E08C698-9B90-4B6E-B2DE-22AF2E9A58C5}" dt="2020-06-10T00:28:20.843" v="2" actId="47"/>
        <pc:sldMkLst>
          <pc:docMk/>
          <pc:sldMk cId="56747392" sldId="460"/>
        </pc:sldMkLst>
      </pc:sldChg>
      <pc:sldChg chg="modSp mod">
        <pc:chgData name="Kathryn Davies" userId="04ad373d-748a-4e1a-a2c8-d2c02d6f9a1d" providerId="ADAL" clId="{8E08C698-9B90-4B6E-B2DE-22AF2E9A58C5}" dt="2020-06-12T20:39:05.789" v="215" actId="1076"/>
        <pc:sldMkLst>
          <pc:docMk/>
          <pc:sldMk cId="2727152721" sldId="462"/>
        </pc:sldMkLst>
        <pc:spChg chg="mod">
          <ac:chgData name="Kathryn Davies" userId="04ad373d-748a-4e1a-a2c8-d2c02d6f9a1d" providerId="ADAL" clId="{8E08C698-9B90-4B6E-B2DE-22AF2E9A58C5}" dt="2020-06-12T20:39:05.789" v="215" actId="1076"/>
          <ac:spMkLst>
            <pc:docMk/>
            <pc:sldMk cId="2727152721" sldId="462"/>
            <ac:spMk id="4" creationId="{AA958AB4-5E49-4030-869E-FFE9C2D1B8AB}"/>
          </ac:spMkLst>
        </pc:spChg>
      </pc:sldChg>
      <pc:sldChg chg="del">
        <pc:chgData name="Kathryn Davies" userId="04ad373d-748a-4e1a-a2c8-d2c02d6f9a1d" providerId="ADAL" clId="{8E08C698-9B90-4B6E-B2DE-22AF2E9A58C5}" dt="2020-06-10T00:28:11.935" v="0" actId="47"/>
        <pc:sldMkLst>
          <pc:docMk/>
          <pc:sldMk cId="4113029350" sldId="46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500E3F-2AA9-4D08-89C1-6B0CD98A01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27A97E4A-2E42-47D8-9DC5-095560CB43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D93929-FC1E-45AA-9BDF-F2D5AAB0EDC2}" type="datetimeFigureOut">
              <a:rPr lang="en-CA" smtClean="0"/>
              <a:t>2020-06-15</a:t>
            </a:fld>
            <a:endParaRPr lang="en-CA"/>
          </a:p>
        </p:txBody>
      </p:sp>
      <p:sp>
        <p:nvSpPr>
          <p:cNvPr id="4" name="Footer Placeholder 3">
            <a:extLst>
              <a:ext uri="{FF2B5EF4-FFF2-40B4-BE49-F238E27FC236}">
                <a16:creationId xmlns:a16="http://schemas.microsoft.com/office/drawing/2014/main" id="{B65B3EA9-D7A0-4145-8B46-6ED6126F3A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2364DABC-AE17-490F-B55B-0118C94AEA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371AE9-5CAE-4BC3-BBD4-F32A5009DB44}" type="slidenum">
              <a:rPr lang="en-CA" smtClean="0"/>
              <a:t>‹#›</a:t>
            </a:fld>
            <a:endParaRPr lang="en-CA"/>
          </a:p>
        </p:txBody>
      </p:sp>
    </p:spTree>
    <p:extLst>
      <p:ext uri="{BB962C8B-B14F-4D97-AF65-F5344CB8AC3E}">
        <p14:creationId xmlns:p14="http://schemas.microsoft.com/office/powerpoint/2010/main" val="246068525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6BEFB-2628-41B9-9262-B654B33BF7CB}" type="datetimeFigureOut">
              <a:rPr lang="en-CA" smtClean="0"/>
              <a:t>2020-06-15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134A01-F8DC-4952-8570-792BD374CAED}" type="slidenum">
              <a:rPr lang="en-CA" smtClean="0"/>
              <a:t>‹#›</a:t>
            </a:fld>
            <a:endParaRPr lang="en-CA"/>
          </a:p>
        </p:txBody>
      </p:sp>
    </p:spTree>
    <p:extLst>
      <p:ext uri="{BB962C8B-B14F-4D97-AF65-F5344CB8AC3E}">
        <p14:creationId xmlns:p14="http://schemas.microsoft.com/office/powerpoint/2010/main" val="318785969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a:t>
            </a:fld>
            <a:endParaRPr lang="en-CA" dirty="0">
              <a:solidFill>
                <a:prstClr val="black"/>
              </a:solidFill>
            </a:endParaRPr>
          </a:p>
        </p:txBody>
      </p:sp>
      <p:sp>
        <p:nvSpPr>
          <p:cNvPr id="5" name="Footer Placeholder 4">
            <a:extLst>
              <a:ext uri="{FF2B5EF4-FFF2-40B4-BE49-F238E27FC236}">
                <a16:creationId xmlns:a16="http://schemas.microsoft.com/office/drawing/2014/main" id="{3963E6EE-2580-420F-BE6E-3B2980296862}"/>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72234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shock position that is used for casualties that are breathing</a:t>
            </a:r>
            <a:r>
              <a:rPr lang="en-CA" baseline="0" dirty="0"/>
              <a:t> and have no suspected head or spinal injuries. Beneficial for casualty who is or may be vomiting.</a:t>
            </a:r>
            <a:endParaRPr lang="en-CA" dirty="0"/>
          </a:p>
          <a:p>
            <a:pPr marL="0" indent="0">
              <a:buFont typeface="Arial" panose="020B0604020202020204" pitchFamily="34" charset="0"/>
              <a:buNone/>
            </a:pPr>
            <a:r>
              <a:rPr lang="en-CA"/>
              <a:t>Step 1</a:t>
            </a:r>
          </a:p>
          <a:p>
            <a:pPr marL="171450" indent="-171450">
              <a:buFont typeface="Arial" panose="020B0604020202020204" pitchFamily="34" charset="0"/>
              <a:buChar char="•"/>
            </a:pPr>
            <a:r>
              <a:rPr lang="en-CA" dirty="0"/>
              <a:t>Kneel</a:t>
            </a:r>
            <a:r>
              <a:rPr lang="en-CA" baseline="0" dirty="0"/>
              <a:t> </a:t>
            </a:r>
            <a:r>
              <a:rPr lang="en-CA" dirty="0"/>
              <a:t>beside casualty’s waist area</a:t>
            </a:r>
          </a:p>
          <a:p>
            <a:pPr marL="171450" indent="-171450">
              <a:buFont typeface="Arial" panose="020B0604020202020204" pitchFamily="34" charset="0"/>
              <a:buChar char="•"/>
            </a:pPr>
            <a:r>
              <a:rPr lang="en-CA" dirty="0"/>
              <a:t>Take casualty’s closest arm and move it gently above their head</a:t>
            </a:r>
          </a:p>
          <a:p>
            <a:pPr marL="171450" indent="-171450">
              <a:buFont typeface="Arial" panose="020B0604020202020204" pitchFamily="34" charset="0"/>
              <a:buChar char="•"/>
            </a:pPr>
            <a:r>
              <a:rPr lang="en-CA" dirty="0"/>
              <a:t>Take </a:t>
            </a:r>
          </a:p>
          <a:p>
            <a:endParaRPr lang="en-CA" dirty="0"/>
          </a:p>
          <a:p>
            <a:r>
              <a:rPr lang="en-CA" dirty="0"/>
              <a:t>Step 2:</a:t>
            </a:r>
          </a:p>
          <a:p>
            <a:pPr marL="171450" indent="-171450">
              <a:buFont typeface="Arial" panose="020B0604020202020204" pitchFamily="34" charset="0"/>
              <a:buChar char="•"/>
            </a:pPr>
            <a:r>
              <a:rPr lang="en-CA" dirty="0"/>
              <a:t>Use free hand to take</a:t>
            </a:r>
            <a:r>
              <a:rPr lang="en-CA" baseline="0" dirty="0"/>
              <a:t> the casualty’s opposite knee and pull on the knee to drag the casualty’s heel towards their buttocks. Hold knee in place</a:t>
            </a:r>
          </a:p>
          <a:p>
            <a:pPr marL="171450" indent="-171450">
              <a:buFont typeface="Arial" panose="020B0604020202020204" pitchFamily="34" charset="0"/>
              <a:buChar char="•"/>
            </a:pPr>
            <a:r>
              <a:rPr lang="en-CA" b="0" baseline="0" dirty="0"/>
              <a:t>Now push the knee down towards the ground and guide the upper body over while holding the casualty’s arm. Do not pull on the arm.</a:t>
            </a:r>
          </a:p>
          <a:p>
            <a:pPr marL="171450" indent="-171450">
              <a:buFont typeface="Arial" panose="020B0604020202020204" pitchFamily="34" charset="0"/>
              <a:buChar char="•"/>
            </a:pPr>
            <a:r>
              <a:rPr lang="en-CA" baseline="0" dirty="0"/>
              <a:t>Continue until the casualty’s knee is touching the ground in front of the first aider, with the casualty on their side.</a:t>
            </a:r>
            <a:endParaRPr lang="en-CA" dirty="0"/>
          </a:p>
          <a:p>
            <a:pPr marL="171450" indent="-171450">
              <a:buFont typeface="Arial" panose="020B0604020202020204" pitchFamily="34" charset="0"/>
              <a:buChar char="•"/>
            </a:pPr>
            <a:r>
              <a:rPr lang="en-CA" dirty="0"/>
              <a:t>casualty’s opposite arm and bring it across their</a:t>
            </a:r>
            <a:r>
              <a:rPr lang="en-CA" baseline="0" dirty="0"/>
              <a:t> chest, placing the hand on their shoulder.  Hold in place for unresponsive casualty.</a:t>
            </a:r>
          </a:p>
          <a:p>
            <a:endParaRPr lang="en-CA" dirty="0"/>
          </a:p>
          <a:p>
            <a:r>
              <a:rPr lang="en-CA" dirty="0"/>
              <a:t>Step 3:</a:t>
            </a:r>
          </a:p>
          <a:p>
            <a:r>
              <a:rPr lang="en-CA" dirty="0"/>
              <a:t>Ensure the casualty’s elbow</a:t>
            </a:r>
            <a:r>
              <a:rPr lang="en-CA" baseline="0" dirty="0"/>
              <a:t> is drawn up so the casualty’s face is tilted toward the ground.</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10</a:t>
            </a:fld>
            <a:endParaRPr lang="en-CA" dirty="0">
              <a:solidFill>
                <a:prstClr val="black"/>
              </a:solidFill>
            </a:endParaRPr>
          </a:p>
        </p:txBody>
      </p:sp>
      <p:sp>
        <p:nvSpPr>
          <p:cNvPr id="5" name="Footer Placeholder 4">
            <a:extLst>
              <a:ext uri="{FF2B5EF4-FFF2-40B4-BE49-F238E27FC236}">
                <a16:creationId xmlns:a16="http://schemas.microsoft.com/office/drawing/2014/main" id="{AE387F2A-80B8-4433-8A86-23010360E2B2}"/>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743185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GROUPS OF 3 OR MORE</a:t>
            </a:r>
          </a:p>
          <a:p>
            <a:r>
              <a:rPr lang="en-CA" dirty="0"/>
              <a:t>1. LOOK, TALK – “DO NOT MOVE” approach from side or feet</a:t>
            </a:r>
          </a:p>
          <a:p>
            <a:r>
              <a:rPr lang="en-CA" dirty="0"/>
              <a:t>2. Instruct</a:t>
            </a:r>
            <a:r>
              <a:rPr lang="en-CA" baseline="0" dirty="0"/>
              <a:t> a first aider to support head </a:t>
            </a:r>
            <a:r>
              <a:rPr lang="en-CA" b="1" dirty="0"/>
              <a:t>IN POSITION FOUND</a:t>
            </a:r>
          </a:p>
          <a:p>
            <a:r>
              <a:rPr lang="en-CA" dirty="0"/>
              <a:t>Kneels at head,</a:t>
            </a:r>
            <a:r>
              <a:rPr lang="en-CA" baseline="0" dirty="0"/>
              <a:t> support arms on the ground, Place both hands on either side of the head not pressing o the ears. Instruct another person to call 911 and get an AED</a:t>
            </a:r>
          </a:p>
          <a:p>
            <a:r>
              <a:rPr lang="en-CA" baseline="0" dirty="0"/>
              <a:t>4. Perform a quick rapid body check</a:t>
            </a:r>
          </a:p>
          <a:p>
            <a:r>
              <a:rPr lang="en-CA" baseline="0" dirty="0"/>
              <a:t>5. Perform first aid and cover, rest and monitor ABCs until EMS arrives</a:t>
            </a:r>
          </a:p>
          <a:p>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11</a:t>
            </a:fld>
            <a:endParaRPr lang="en-CA" dirty="0">
              <a:solidFill>
                <a:prstClr val="black"/>
              </a:solidFill>
            </a:endParaRPr>
          </a:p>
        </p:txBody>
      </p:sp>
    </p:spTree>
    <p:extLst>
      <p:ext uri="{BB962C8B-B14F-4D97-AF65-F5344CB8AC3E}">
        <p14:creationId xmlns:p14="http://schemas.microsoft.com/office/powerpoint/2010/main" val="4234097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CA" dirty="0"/>
              <a:t>Chooses</a:t>
            </a:r>
            <a:r>
              <a:rPr lang="en-CA" baseline="0" dirty="0"/>
              <a:t> which side to roll casualty so face doesn’t roll across ground</a:t>
            </a:r>
          </a:p>
          <a:p>
            <a:pPr marL="228600" indent="-228600">
              <a:buAutoNum type="arabicPeriod"/>
            </a:pPr>
            <a:r>
              <a:rPr lang="en-CA" baseline="0" dirty="0"/>
              <a:t>Place yourself on the side you are rolling the casualty toward and place the arm closest to you above their head gently</a:t>
            </a:r>
          </a:p>
          <a:p>
            <a:pPr marL="228600" indent="-228600">
              <a:buAutoNum type="arabicPeriod"/>
            </a:pPr>
            <a:r>
              <a:rPr lang="en-CA" baseline="0" dirty="0"/>
              <a:t>Place the opposite leg over and across the leg closest to you</a:t>
            </a:r>
          </a:p>
          <a:p>
            <a:pPr marL="228600" indent="-228600">
              <a:buAutoNum type="arabicPeriod"/>
            </a:pPr>
            <a:r>
              <a:rPr lang="en-CA" baseline="0" dirty="0"/>
              <a:t>Place hand onto casualty’s shoulder and grabs it</a:t>
            </a:r>
          </a:p>
          <a:p>
            <a:pPr marL="228600" indent="-228600">
              <a:buAutoNum type="arabicPeriod"/>
            </a:pPr>
            <a:r>
              <a:rPr lang="en-CA" baseline="0" dirty="0"/>
              <a:t>Place other hand on casualty’s waist and arm</a:t>
            </a:r>
          </a:p>
          <a:p>
            <a:pPr marL="228600" indent="-228600">
              <a:buAutoNum type="arabicPeriod"/>
            </a:pPr>
            <a:r>
              <a:rPr lang="en-CA" baseline="0" dirty="0"/>
              <a:t>Smoothly roll casualty toward first aider onto their side. Stop and reposition hand from shoulder to head</a:t>
            </a:r>
          </a:p>
          <a:p>
            <a:pPr marL="228600" indent="-228600">
              <a:buAutoNum type="arabicPeriod"/>
            </a:pPr>
            <a:r>
              <a:rPr lang="en-CA" baseline="0" dirty="0"/>
              <a:t>Roll casualty the rest of the way down to ground</a:t>
            </a:r>
          </a:p>
          <a:p>
            <a:pPr marL="228600" indent="-228600">
              <a:buAutoNum type="arabicPeriod"/>
            </a:pPr>
            <a:r>
              <a:rPr lang="en-CA" baseline="0" dirty="0"/>
              <a:t>Cover, reassure, monitor ABC’s until EMS arrives</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12</a:t>
            </a:fld>
            <a:endParaRPr lang="en-CA" dirty="0">
              <a:solidFill>
                <a:prstClr val="black"/>
              </a:solidFill>
            </a:endParaRPr>
          </a:p>
        </p:txBody>
      </p:sp>
      <p:sp>
        <p:nvSpPr>
          <p:cNvPr id="5" name="Footer Placeholder 4">
            <a:extLst>
              <a:ext uri="{FF2B5EF4-FFF2-40B4-BE49-F238E27FC236}">
                <a16:creationId xmlns:a16="http://schemas.microsoft.com/office/drawing/2014/main" id="{62DA9263-AC82-4669-B5BE-EA1866C01256}"/>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909584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STATS Canada 2008- Cardiovascular Deaths</a:t>
            </a:r>
          </a:p>
          <a:p>
            <a:r>
              <a:rPr lang="en-CA" dirty="0"/>
              <a:t>54%  Ischemic</a:t>
            </a:r>
            <a:r>
              <a:rPr lang="en-CA" baseline="0" dirty="0"/>
              <a:t> Heart Disease, 20%  Stroke. 23%  Heart Attack</a:t>
            </a:r>
          </a:p>
          <a:p>
            <a:endParaRPr lang="en-CA" baseline="0" dirty="0"/>
          </a:p>
          <a:p>
            <a:r>
              <a:rPr lang="en-CA" b="1" baseline="0" dirty="0"/>
              <a:t>DISCUSS RISK FACTORS FOR CARDIOVASCULAR DISEASE:  </a:t>
            </a:r>
            <a:r>
              <a:rPr lang="en-CA" baseline="0" dirty="0"/>
              <a:t>Obesity, smoking, heredity, stress, genetics, stress</a:t>
            </a:r>
          </a:p>
          <a:p>
            <a:endParaRPr lang="en-CA" baseline="0" dirty="0"/>
          </a:p>
          <a:p>
            <a:r>
              <a:rPr lang="en-CA" b="1" baseline="0" dirty="0"/>
              <a:t>DISCUSS PREVENTION</a:t>
            </a:r>
            <a:r>
              <a:rPr lang="en-CA" baseline="0" dirty="0"/>
              <a:t>: Exercise, not smoking, good diet, stress free life</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13</a:t>
            </a:fld>
            <a:endParaRPr lang="en-CA" dirty="0">
              <a:solidFill>
                <a:prstClr val="black"/>
              </a:solidFill>
            </a:endParaRPr>
          </a:p>
        </p:txBody>
      </p:sp>
      <p:sp>
        <p:nvSpPr>
          <p:cNvPr id="5" name="Footer Placeholder 4">
            <a:extLst>
              <a:ext uri="{FF2B5EF4-FFF2-40B4-BE49-F238E27FC236}">
                <a16:creationId xmlns:a16="http://schemas.microsoft.com/office/drawing/2014/main" id="{E3D3F0CD-7CAF-4FB9-BEE2-075E513A2079}"/>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4968099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Total for 35 minutes Adult and Child CPR AED and Choking</a:t>
            </a:r>
            <a:endParaRPr lang="en-CA" b="1"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14</a:t>
            </a:fld>
            <a:endParaRPr lang="en-CA" dirty="0">
              <a:solidFill>
                <a:prstClr val="black"/>
              </a:solidFill>
            </a:endParaRPr>
          </a:p>
        </p:txBody>
      </p:sp>
      <p:sp>
        <p:nvSpPr>
          <p:cNvPr id="5" name="Footer Placeholder 4">
            <a:extLst>
              <a:ext uri="{FF2B5EF4-FFF2-40B4-BE49-F238E27FC236}">
                <a16:creationId xmlns:a16="http://schemas.microsoft.com/office/drawing/2014/main" id="{148C37FF-5BB3-411E-AD9E-8F54E0138AAD}"/>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4840709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SCENARIO 1</a:t>
            </a:r>
            <a:r>
              <a:rPr lang="en-CA" dirty="0"/>
              <a:t>.  Each student must perform this skill</a:t>
            </a:r>
          </a:p>
          <a:p>
            <a:r>
              <a:rPr lang="en-CA" dirty="0"/>
              <a:t>1. LOOK, TALK, CALL, ABCD – Delegate someone to call 911 and someone to get AED. Indicate that casualty is not breathing.</a:t>
            </a:r>
          </a:p>
          <a:p>
            <a:r>
              <a:rPr lang="en-CA" dirty="0"/>
              <a:t>2. Immediately start chest compressions (30:2) pushing down at</a:t>
            </a:r>
            <a:r>
              <a:rPr lang="en-CA" baseline="0" dirty="0"/>
              <a:t> least 2”. Push hard, push fast.</a:t>
            </a:r>
          </a:p>
          <a:p>
            <a:r>
              <a:rPr lang="en-CA" baseline="0" dirty="0"/>
              <a:t>3. Put barrier device in place, then perform head-tilt-chin-lift.</a:t>
            </a:r>
          </a:p>
          <a:p>
            <a:r>
              <a:rPr lang="en-CA" baseline="0" dirty="0"/>
              <a:t>4. Give 2 rescue breaths lasting 1 second each Watch for chest rise. Reposition if first breath does not go in and attempt 2</a:t>
            </a:r>
            <a:r>
              <a:rPr lang="en-CA" baseline="30000" dirty="0"/>
              <a:t>nd</a:t>
            </a:r>
            <a:r>
              <a:rPr lang="en-CA" baseline="0" dirty="0"/>
              <a:t> breath.</a:t>
            </a:r>
          </a:p>
          <a:p>
            <a:r>
              <a:rPr lang="en-CA" baseline="0" dirty="0"/>
              <a:t>5. Continue CPR </a:t>
            </a:r>
          </a:p>
          <a:p>
            <a:endParaRPr lang="en-CA"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SCENARIO 2-</a:t>
            </a:r>
            <a:r>
              <a:rPr lang="en-CA" baseline="0" dirty="0"/>
              <a:t>Each student to perform a minimum of 5 cycles or 2 minutes of CPR. Teamwork, communication to help each other with encouraging words and coaching.</a:t>
            </a:r>
          </a:p>
          <a:p>
            <a:r>
              <a:rPr lang="en-CA" b="1" baseline="0" dirty="0"/>
              <a:t>BREATHS-</a:t>
            </a:r>
            <a:r>
              <a:rPr lang="en-CA" baseline="0" dirty="0"/>
              <a:t> Person providing breaths will be positioned by casualty's head, ideally on opposite side from first aider doing compressions.  Maintain head tilt chin lift and the barrier device on casualty’s face during compressions.</a:t>
            </a:r>
          </a:p>
          <a:p>
            <a:r>
              <a:rPr lang="en-CA" b="1" baseline="0" dirty="0"/>
              <a:t>COMPRESSIONS</a:t>
            </a:r>
            <a:r>
              <a:rPr lang="en-CA" baseline="0" dirty="0"/>
              <a:t>- Ensure that you count out loud, so the other first aider can be prepared to give breaths immediately after the 30</a:t>
            </a:r>
            <a:r>
              <a:rPr lang="en-CA" baseline="30000" dirty="0"/>
              <a:t>th</a:t>
            </a:r>
            <a:r>
              <a:rPr lang="en-CA" baseline="0" dirty="0"/>
              <a:t> compression for minimal interruption of CPR. Do not remove your hand from the casualty's chest during rescue breaths instead let them rest lightly on the chest. Let the other first aider know whether the breath was successful </a:t>
            </a:r>
          </a:p>
          <a:p>
            <a:r>
              <a:rPr lang="en-CA" b="1" baseline="0" dirty="0"/>
              <a:t>SWITCHING POSITIONS</a:t>
            </a:r>
            <a:r>
              <a:rPr lang="en-CA" baseline="0" dirty="0"/>
              <a:t> – WHEN THE 5</a:t>
            </a:r>
            <a:r>
              <a:rPr lang="en-CA" baseline="30000" dirty="0"/>
              <a:t>TH</a:t>
            </a:r>
            <a:r>
              <a:rPr lang="en-CA" baseline="0" dirty="0"/>
              <a:t> CYCLE OF CPR IS IN PROGRESS, COMMUNICATE THAT AFTER THE 30</a:t>
            </a:r>
            <a:r>
              <a:rPr lang="en-CA" baseline="30000" dirty="0"/>
              <a:t>TH</a:t>
            </a:r>
            <a:r>
              <a:rPr lang="en-CA" baseline="0" dirty="0"/>
              <a:t> COMPRESSION, THE SWITCHING OF POSITIONS SHOULD OCCURE. EACH FIRST AIDER WILL STAY ON THE SIDE THEY ARE ON, BUT SWITCH ROLES.</a:t>
            </a:r>
            <a:endParaRPr lang="en-CA" dirty="0"/>
          </a:p>
          <a:p>
            <a:r>
              <a:rPr lang="en-CA" b="1" baseline="0" dirty="0"/>
              <a:t>SWITCHING POSITIONS </a:t>
            </a:r>
            <a:r>
              <a:rPr lang="en-CA" baseline="0" dirty="0"/>
              <a:t>– WHEN THE 5</a:t>
            </a:r>
            <a:r>
              <a:rPr lang="en-CA" baseline="30000" dirty="0"/>
              <a:t>TH</a:t>
            </a:r>
            <a:r>
              <a:rPr lang="en-CA" baseline="0" dirty="0"/>
              <a:t> CYCLE OF CPR IS IN PROGRESS, COMMUNICATE THAT AFTER THE 30</a:t>
            </a:r>
            <a:r>
              <a:rPr lang="en-CA" baseline="30000" dirty="0"/>
              <a:t>TH</a:t>
            </a:r>
            <a:r>
              <a:rPr lang="en-CA" baseline="0" dirty="0"/>
              <a:t> COMPRESSION, THE SWITCHING OF POSITIONS SHOULD OCCURE. EACH FIRST AIDER WILL STAY ON THE SIDE THEY ARE ON, BUT SWITCH ROLES.</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15</a:t>
            </a:fld>
            <a:endParaRPr lang="en-CA" dirty="0">
              <a:solidFill>
                <a:prstClr val="black"/>
              </a:solidFill>
            </a:endParaRPr>
          </a:p>
        </p:txBody>
      </p:sp>
      <p:sp>
        <p:nvSpPr>
          <p:cNvPr id="5" name="Footer Placeholder 4">
            <a:extLst>
              <a:ext uri="{FF2B5EF4-FFF2-40B4-BE49-F238E27FC236}">
                <a16:creationId xmlns:a16="http://schemas.microsoft.com/office/drawing/2014/main" id="{7D07CF74-E3ED-42D9-B7F1-EB1B6F77012D}"/>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853934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Student performs </a:t>
            </a:r>
            <a:r>
              <a:rPr lang="en-CA" dirty="0"/>
              <a:t>LOOK, TALK,</a:t>
            </a:r>
            <a:r>
              <a:rPr lang="en-CA" baseline="0" dirty="0"/>
              <a:t> CALL, ABCD’S and performs CPR until AED arrives.</a:t>
            </a:r>
          </a:p>
          <a:p>
            <a:r>
              <a:rPr lang="en-CA" baseline="0" dirty="0"/>
              <a:t>When AED arrives, another first aider takes over CPR, while the student performing the skill moves on to use the AED.</a:t>
            </a:r>
          </a:p>
          <a:p>
            <a:r>
              <a:rPr lang="en-CA" baseline="0" dirty="0"/>
              <a:t>Place AED at head of casualty beside first aider.</a:t>
            </a:r>
          </a:p>
          <a:p>
            <a:r>
              <a:rPr lang="en-CA" baseline="0" dirty="0"/>
              <a:t>Turn it on.  Remove clothes and ensure chest is dry.</a:t>
            </a:r>
          </a:p>
          <a:p>
            <a:r>
              <a:rPr lang="en-CA" baseline="0" dirty="0"/>
              <a:t>Do not touch casualty while analyzing. Administer shock ensuring all is clear.</a:t>
            </a:r>
          </a:p>
          <a:p>
            <a:r>
              <a:rPr lang="en-CA" baseline="0" dirty="0"/>
              <a:t>Continue CPR for 2 minutes until next analyze.</a:t>
            </a:r>
          </a:p>
          <a:p>
            <a:r>
              <a:rPr lang="en-CA" baseline="0" dirty="0"/>
              <a:t>No Shock Advised – Continue CPR until EMS arrives</a:t>
            </a:r>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16</a:t>
            </a:fld>
            <a:endParaRPr lang="en-CA" dirty="0">
              <a:solidFill>
                <a:prstClr val="black"/>
              </a:solidFill>
            </a:endParaRPr>
          </a:p>
        </p:txBody>
      </p:sp>
      <p:sp>
        <p:nvSpPr>
          <p:cNvPr id="5" name="Footer Placeholder 4">
            <a:extLst>
              <a:ext uri="{FF2B5EF4-FFF2-40B4-BE49-F238E27FC236}">
                <a16:creationId xmlns:a16="http://schemas.microsoft.com/office/drawing/2014/main" id="{7BC782BC-B872-4514-A5E8-0BEFE0839386}"/>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4826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17</a:t>
            </a:fld>
            <a:endParaRPr lang="en-CA" dirty="0">
              <a:solidFill>
                <a:prstClr val="black"/>
              </a:solidFill>
            </a:endParaRPr>
          </a:p>
        </p:txBody>
      </p:sp>
      <p:sp>
        <p:nvSpPr>
          <p:cNvPr id="5" name="Footer Placeholder 4">
            <a:extLst>
              <a:ext uri="{FF2B5EF4-FFF2-40B4-BE49-F238E27FC236}">
                <a16:creationId xmlns:a16="http://schemas.microsoft.com/office/drawing/2014/main" id="{AFF3E4A2-4AC5-48CE-BBF1-3370D1802B79}"/>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024824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Instructor</a:t>
            </a:r>
            <a:r>
              <a:rPr lang="en-CA" baseline="0" dirty="0"/>
              <a:t> Demonstrates and then have students pair up.</a:t>
            </a:r>
          </a:p>
          <a:p>
            <a:endParaRPr lang="en-CA" dirty="0"/>
          </a:p>
          <a:p>
            <a:r>
              <a:rPr lang="en-CA" dirty="0"/>
              <a:t>Student</a:t>
            </a:r>
            <a:r>
              <a:rPr lang="en-CA" baseline="0" dirty="0"/>
              <a:t> </a:t>
            </a:r>
            <a:r>
              <a:rPr lang="en-CA" dirty="0"/>
              <a:t>#1 – Casualty mildly choking, coughing effectively </a:t>
            </a:r>
            <a:r>
              <a:rPr lang="en-CA" baseline="0" dirty="0"/>
              <a:t>Student #2- Performs</a:t>
            </a:r>
          </a:p>
          <a:p>
            <a:r>
              <a:rPr lang="en-CA" baseline="0" dirty="0"/>
              <a:t>LOOK, TALK, CALL, ABCDS</a:t>
            </a:r>
          </a:p>
          <a:p>
            <a:r>
              <a:rPr lang="en-CA" baseline="0" dirty="0"/>
              <a:t>Encourage casualty to keep coughing and reassures them. Stays with them. Ideally, keep a hand on casualty’s shoulder for reassurance.</a:t>
            </a:r>
          </a:p>
          <a:p>
            <a:r>
              <a:rPr lang="en-CA" baseline="0" dirty="0"/>
              <a:t>Switch roles.</a:t>
            </a:r>
          </a:p>
          <a:p>
            <a:endParaRPr lang="en-CA" baseline="0" dirty="0"/>
          </a:p>
          <a:p>
            <a:r>
              <a:rPr lang="en-CA" b="1" baseline="0" dirty="0"/>
              <a:t>SIMULATED CASUALTY SEVERE CHOKING:  </a:t>
            </a:r>
            <a:r>
              <a:rPr lang="en-CA" b="1" dirty="0"/>
              <a:t>Student performs</a:t>
            </a:r>
            <a:r>
              <a:rPr lang="en-CA" dirty="0"/>
              <a:t>:  (2 SETS)</a:t>
            </a:r>
          </a:p>
          <a:p>
            <a:r>
              <a:rPr lang="en-CA" dirty="0"/>
              <a:t>LOOK,</a:t>
            </a:r>
            <a:r>
              <a:rPr lang="en-CA" baseline="0" dirty="0"/>
              <a:t> TALK, CALL, ABCD. and proceeds with 5 simulated back blows and 5 simulated abdominal thrusts. 2 sets</a:t>
            </a:r>
          </a:p>
          <a:p>
            <a:r>
              <a:rPr lang="en-CA" baseline="0" dirty="0"/>
              <a:t>HAVE STUDENTS SWITCH ROLES</a:t>
            </a:r>
          </a:p>
          <a:p>
            <a:endParaRPr lang="en-CA" dirty="0"/>
          </a:p>
        </p:txBody>
      </p:sp>
      <p:sp>
        <p:nvSpPr>
          <p:cNvPr id="4" name="Slide Number Placeholder 3"/>
          <p:cNvSpPr>
            <a:spLocks noGrp="1"/>
          </p:cNvSpPr>
          <p:nvPr>
            <p:ph type="sldNum" sz="quarter" idx="10"/>
          </p:nvPr>
        </p:nvSpPr>
        <p:spPr/>
        <p:txBody>
          <a:bodyPr/>
          <a:lstStyle/>
          <a:p>
            <a:fld id="{08B2204E-81FD-4170-8E81-45E5A7581812}" type="slidenum">
              <a:rPr lang="en-CA" smtClean="0"/>
              <a:pPr/>
              <a:t>18</a:t>
            </a:fld>
            <a:endParaRPr lang="en-CA"/>
          </a:p>
        </p:txBody>
      </p:sp>
      <p:sp>
        <p:nvSpPr>
          <p:cNvPr id="5" name="Footer Placeholder 4">
            <a:extLst>
              <a:ext uri="{FF2B5EF4-FFF2-40B4-BE49-F238E27FC236}">
                <a16:creationId xmlns:a16="http://schemas.microsoft.com/office/drawing/2014/main" id="{67AB1C6E-8C6E-4436-9B93-2E70DC9A0DA4}"/>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865268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a:t>SEVERE TO UNCONSCIOUS CHOKING CASUALTY (USE MANIKIN) </a:t>
            </a:r>
            <a:r>
              <a:rPr lang="en-CA" b="0" baseline="0" dirty="0"/>
              <a:t>Have just assisted severe to unconscious casualty to the floor.</a:t>
            </a:r>
            <a:endParaRPr lang="en-CA" b="1" baseline="0" dirty="0"/>
          </a:p>
          <a:p>
            <a:r>
              <a:rPr lang="en-CA" b="0" baseline="0" dirty="0"/>
              <a:t>Ensure 911 has been called. Call for AED</a:t>
            </a:r>
          </a:p>
          <a:p>
            <a:r>
              <a:rPr lang="en-CA" b="0" baseline="0" dirty="0"/>
              <a:t>30 compressions then look in mouth for object. If found, remove it.</a:t>
            </a:r>
          </a:p>
          <a:p>
            <a:r>
              <a:rPr lang="en-CA" b="0" baseline="0" dirty="0"/>
              <a:t>If not found, attempt 2 rescue breaths. Continue with 30 compressions </a:t>
            </a:r>
            <a:r>
              <a:rPr lang="en-CA" b="0" baseline="0" dirty="0" err="1"/>
              <a:t>etc</a:t>
            </a:r>
            <a:r>
              <a:rPr lang="en-CA" b="0" baseline="0" dirty="0"/>
              <a:t> until casualty recovers, AED arrives or EMS takes over.  Ensure 2 minutes of CPR</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19</a:t>
            </a:fld>
            <a:endParaRPr lang="en-CA" dirty="0">
              <a:solidFill>
                <a:prstClr val="black"/>
              </a:solidFill>
            </a:endParaRPr>
          </a:p>
        </p:txBody>
      </p:sp>
      <p:sp>
        <p:nvSpPr>
          <p:cNvPr id="5" name="Footer Placeholder 4">
            <a:extLst>
              <a:ext uri="{FF2B5EF4-FFF2-40B4-BE49-F238E27FC236}">
                <a16:creationId xmlns:a16="http://schemas.microsoft.com/office/drawing/2014/main" id="{C6F5FE7A-F8C0-4B0A-B571-C8A801C3D2BF}"/>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769660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3.5-4 hour course including </a:t>
            </a:r>
            <a:r>
              <a:rPr lang="en-US"/>
              <a:t>1 x </a:t>
            </a:r>
            <a:r>
              <a:rPr lang="en-US" dirty="0"/>
              <a:t>15 minute breaks</a:t>
            </a:r>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a:t>
            </a:fld>
            <a:endParaRPr lang="en-CA" dirty="0">
              <a:solidFill>
                <a:prstClr val="black"/>
              </a:solidFill>
            </a:endParaRPr>
          </a:p>
        </p:txBody>
      </p:sp>
      <p:sp>
        <p:nvSpPr>
          <p:cNvPr id="5" name="Footer Placeholder 4">
            <a:extLst>
              <a:ext uri="{FF2B5EF4-FFF2-40B4-BE49-F238E27FC236}">
                <a16:creationId xmlns:a16="http://schemas.microsoft.com/office/drawing/2014/main" id="{E1C19976-C894-41D1-8125-DF5F41155A88}"/>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2705545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Total 20 minutes for Infant CPR</a:t>
            </a:r>
            <a:endParaRPr lang="en-CA" b="1"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20</a:t>
            </a:fld>
            <a:endParaRPr lang="en-CA" dirty="0">
              <a:solidFill>
                <a:prstClr val="black"/>
              </a:solidFill>
            </a:endParaRPr>
          </a:p>
        </p:txBody>
      </p:sp>
      <p:sp>
        <p:nvSpPr>
          <p:cNvPr id="5" name="Footer Placeholder 4">
            <a:extLst>
              <a:ext uri="{FF2B5EF4-FFF2-40B4-BE49-F238E27FC236}">
                <a16:creationId xmlns:a16="http://schemas.microsoft.com/office/drawing/2014/main" id="{308FABC8-841C-41E2-A6E9-B78FE7221CE7}"/>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180724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a:t>STUDENT PERFORMANCE:</a:t>
            </a:r>
          </a:p>
          <a:p>
            <a:r>
              <a:rPr lang="en-CA" b="0" baseline="0" dirty="0"/>
              <a:t>Use manikin. Perform 30 chest thrusts. Check mouth. Attempt 1 breath. Does not go in. Reposition &amp; attempt 2</a:t>
            </a:r>
            <a:r>
              <a:rPr lang="en-CA" b="0" baseline="30000" dirty="0"/>
              <a:t>nd</a:t>
            </a:r>
            <a:r>
              <a:rPr lang="en-CA" b="0" baseline="0" dirty="0"/>
              <a:t> breath. Does not go in</a:t>
            </a:r>
          </a:p>
          <a:p>
            <a:r>
              <a:rPr lang="en-CA" b="0" baseline="0" dirty="0"/>
              <a:t>30 compressions. Check mouth. Find food. Remove it.</a:t>
            </a:r>
          </a:p>
          <a:p>
            <a:r>
              <a:rPr lang="en-CA" b="0" baseline="0" dirty="0"/>
              <a:t>Give 2 breaths and begin compressions. After 10 compressions….infant to show signs of life. Place on side. Monitor ABC’s while keeping an eye on parents and keeping them informed. Until EMS arrives.</a:t>
            </a:r>
            <a:endParaRPr lang="en-CA" b="0"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21</a:t>
            </a:fld>
            <a:endParaRPr lang="en-CA" dirty="0">
              <a:solidFill>
                <a:prstClr val="black"/>
              </a:solidFill>
            </a:endParaRPr>
          </a:p>
        </p:txBody>
      </p:sp>
      <p:sp>
        <p:nvSpPr>
          <p:cNvPr id="5" name="Footer Placeholder 4">
            <a:extLst>
              <a:ext uri="{FF2B5EF4-FFF2-40B4-BE49-F238E27FC236}">
                <a16:creationId xmlns:a16="http://schemas.microsoft.com/office/drawing/2014/main" id="{D4A0653F-2A99-48D1-990C-AAB44BFCA9C2}"/>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307846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baseline="0" dirty="0"/>
              <a:t>STUDENT PERFORMANCE:</a:t>
            </a:r>
          </a:p>
          <a:p>
            <a:r>
              <a:rPr lang="en-CA" b="0" baseline="0" dirty="0"/>
              <a:t>Use manikin. Perform 30 chest thrusts. Check mouth. Attempt 1 breath. Does not go in. Reposition &amp; attempt 2</a:t>
            </a:r>
            <a:r>
              <a:rPr lang="en-CA" b="0" baseline="30000" dirty="0"/>
              <a:t>nd</a:t>
            </a:r>
            <a:r>
              <a:rPr lang="en-CA" b="0" baseline="0" dirty="0"/>
              <a:t> breath. Does not go in</a:t>
            </a:r>
          </a:p>
          <a:p>
            <a:r>
              <a:rPr lang="en-CA" b="0" baseline="0" dirty="0"/>
              <a:t>30 compressions. Check mouth. Find food. Remove it.</a:t>
            </a:r>
          </a:p>
          <a:p>
            <a:r>
              <a:rPr lang="en-CA" b="0" baseline="0" dirty="0"/>
              <a:t>Give 2 breaths and begin compressions. After 10 compressions….infant to show signs of life. Place on side. Monitor ABC’s while keeping an eye on parents and keeping them informed. Until EMS arrives.</a:t>
            </a:r>
            <a:endParaRPr lang="en-CA" b="0"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22</a:t>
            </a:fld>
            <a:endParaRPr lang="en-CA" dirty="0">
              <a:solidFill>
                <a:prstClr val="black"/>
              </a:solidFill>
            </a:endParaRPr>
          </a:p>
        </p:txBody>
      </p:sp>
      <p:sp>
        <p:nvSpPr>
          <p:cNvPr id="5" name="Footer Placeholder 4">
            <a:extLst>
              <a:ext uri="{FF2B5EF4-FFF2-40B4-BE49-F238E27FC236}">
                <a16:creationId xmlns:a16="http://schemas.microsoft.com/office/drawing/2014/main" id="{1EA03B88-2947-470F-9E72-9C57F9AE4E39}"/>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355099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Total 25 mins for Wounds and Bleeds</a:t>
            </a:r>
            <a:endParaRPr lang="en-CA" sz="1600" b="1"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23</a:t>
            </a:fld>
            <a:endParaRPr lang="en-CA" dirty="0">
              <a:solidFill>
                <a:prstClr val="black"/>
              </a:solidFill>
            </a:endParaRPr>
          </a:p>
        </p:txBody>
      </p:sp>
      <p:sp>
        <p:nvSpPr>
          <p:cNvPr id="5" name="Footer Placeholder 4">
            <a:extLst>
              <a:ext uri="{FF2B5EF4-FFF2-40B4-BE49-F238E27FC236}">
                <a16:creationId xmlns:a16="http://schemas.microsoft.com/office/drawing/2014/main" id="{E65CF78A-4655-449F-9D11-25F6C2BD3337}"/>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22079246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24</a:t>
            </a:fld>
            <a:endParaRPr lang="en-CA" dirty="0">
              <a:solidFill>
                <a:prstClr val="black"/>
              </a:solidFill>
            </a:endParaRPr>
          </a:p>
        </p:txBody>
      </p:sp>
      <p:sp>
        <p:nvSpPr>
          <p:cNvPr id="5" name="Footer Placeholder 4">
            <a:extLst>
              <a:ext uri="{FF2B5EF4-FFF2-40B4-BE49-F238E27FC236}">
                <a16:creationId xmlns:a16="http://schemas.microsoft.com/office/drawing/2014/main" id="{1EA03B88-2947-470F-9E72-9C57F9AE4E39}"/>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426202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Total 5 minutes for burns</a:t>
            </a:r>
          </a:p>
          <a:p>
            <a:r>
              <a:rPr lang="en-CA" sz="1600" b="1" dirty="0"/>
              <a:t>1</a:t>
            </a:r>
            <a:r>
              <a:rPr lang="en-CA" sz="1600" b="1" baseline="30000" dirty="0"/>
              <a:t>ST</a:t>
            </a:r>
            <a:r>
              <a:rPr lang="en-CA" sz="1600" b="1" baseline="0" dirty="0"/>
              <a:t> AND 2</a:t>
            </a:r>
            <a:r>
              <a:rPr lang="en-CA" sz="1600" b="1" baseline="30000" dirty="0"/>
              <a:t>ND</a:t>
            </a:r>
            <a:r>
              <a:rPr lang="en-CA" sz="1600" b="1" baseline="0" dirty="0"/>
              <a:t> DEGREE SMALL BURNS </a:t>
            </a:r>
            <a:r>
              <a:rPr lang="en-CA" sz="1600" baseline="0" dirty="0"/>
              <a:t>(&lt;20%)   Cool with water for 15-20 min intervals until not painful. Apply moisturizer only after burn is cool. Do not break blisters. Watch for infection. If blisters break, cover loosely and watch for infection and have casualty rehydrate. If infection occurs, seek medical help.</a:t>
            </a:r>
          </a:p>
          <a:p>
            <a:r>
              <a:rPr lang="en-CA" sz="1600" b="1" baseline="0" dirty="0"/>
              <a:t>LARGE 2</a:t>
            </a:r>
            <a:r>
              <a:rPr lang="en-CA" sz="1600" b="1" baseline="30000" dirty="0"/>
              <a:t>ND</a:t>
            </a:r>
            <a:r>
              <a:rPr lang="en-CA" sz="1600" b="1" baseline="0" dirty="0"/>
              <a:t> DEGREE AND 3</a:t>
            </a:r>
            <a:r>
              <a:rPr lang="en-CA" sz="1600" b="1" baseline="30000" dirty="0"/>
              <a:t>RD</a:t>
            </a:r>
            <a:r>
              <a:rPr lang="en-CA" sz="1600" b="1" baseline="0" dirty="0"/>
              <a:t> DEGREE BURNS</a:t>
            </a:r>
            <a:r>
              <a:rPr lang="en-CA" sz="1600" baseline="0" dirty="0"/>
              <a:t>: </a:t>
            </a:r>
          </a:p>
          <a:p>
            <a:r>
              <a:rPr lang="en-CA" sz="1600" baseline="0" dirty="0"/>
              <a:t>Do not flush. Apply sterile gauze lightly over area, reassure, cover monitor ABC’s often</a:t>
            </a:r>
          </a:p>
          <a:p>
            <a:r>
              <a:rPr lang="en-CA" sz="1600" b="1" baseline="0" dirty="0"/>
              <a:t>CHEMICAL:  </a:t>
            </a:r>
            <a:r>
              <a:rPr lang="en-CA" sz="1600" baseline="0" dirty="0"/>
              <a:t>Dry: Brush off excess chemicals. Remove contaminated clothing and jewelry and rinse with water for 20 minutes. Loosely cover with gauze.</a:t>
            </a:r>
          </a:p>
          <a:p>
            <a:r>
              <a:rPr lang="en-CA" sz="1600" baseline="0" dirty="0"/>
              <a:t>Liquid: Remove contaminated clothing and any </a:t>
            </a:r>
            <a:r>
              <a:rPr lang="en-CA" sz="1600" baseline="0" dirty="0" err="1"/>
              <a:t>jewellry</a:t>
            </a:r>
            <a:r>
              <a:rPr lang="en-CA" sz="1600" baseline="0" dirty="0"/>
              <a:t>. Rinse with water for 20 minutes. Loosely cover with gauze.</a:t>
            </a:r>
          </a:p>
          <a:p>
            <a:r>
              <a:rPr lang="en-CA" sz="1600" baseline="0" dirty="0"/>
              <a:t>All chemical burns must be seen at hospital. Take MSDS</a:t>
            </a:r>
          </a:p>
          <a:p>
            <a:endParaRPr lang="en-CA" sz="1600" b="1"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25</a:t>
            </a:fld>
            <a:endParaRPr lang="en-CA" dirty="0">
              <a:solidFill>
                <a:prstClr val="black"/>
              </a:solidFill>
            </a:endParaRPr>
          </a:p>
        </p:txBody>
      </p:sp>
      <p:sp>
        <p:nvSpPr>
          <p:cNvPr id="5" name="Footer Placeholder 4">
            <a:extLst>
              <a:ext uri="{FF2B5EF4-FFF2-40B4-BE49-F238E27FC236}">
                <a16:creationId xmlns:a16="http://schemas.microsoft.com/office/drawing/2014/main" id="{E65CF78A-4655-449F-9D11-25F6C2BD3337}"/>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2313395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Total 15 minutes for Medical Emergencies</a:t>
            </a:r>
            <a:endParaRPr lang="en-CA" sz="1600" b="1"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26</a:t>
            </a:fld>
            <a:endParaRPr lang="en-CA" dirty="0">
              <a:solidFill>
                <a:prstClr val="black"/>
              </a:solidFill>
            </a:endParaRPr>
          </a:p>
        </p:txBody>
      </p:sp>
      <p:sp>
        <p:nvSpPr>
          <p:cNvPr id="5" name="Footer Placeholder 4">
            <a:extLst>
              <a:ext uri="{FF2B5EF4-FFF2-40B4-BE49-F238E27FC236}">
                <a16:creationId xmlns:a16="http://schemas.microsoft.com/office/drawing/2014/main" id="{E65CF78A-4655-449F-9D11-25F6C2BD3337}"/>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4259010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15 minutes for Course Evaluations and certificates</a:t>
            </a:r>
            <a:endParaRPr lang="en-CA" b="1"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27</a:t>
            </a:fld>
            <a:endParaRPr lang="en-CA" dirty="0">
              <a:solidFill>
                <a:prstClr val="black"/>
              </a:solidFill>
            </a:endParaRPr>
          </a:p>
        </p:txBody>
      </p:sp>
      <p:sp>
        <p:nvSpPr>
          <p:cNvPr id="5" name="Footer Placeholder 4">
            <a:extLst>
              <a:ext uri="{FF2B5EF4-FFF2-40B4-BE49-F238E27FC236}">
                <a16:creationId xmlns:a16="http://schemas.microsoft.com/office/drawing/2014/main" id="{8897D71E-E0FD-4FB9-AF8D-4EB69A76A742}"/>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091653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Total 15 minutes for Information and Terms</a:t>
            </a:r>
          </a:p>
          <a:p>
            <a:endParaRPr lang="en-CA" dirty="0"/>
          </a:p>
          <a:p>
            <a:r>
              <a:rPr lang="en-CA" dirty="0"/>
              <a:t>Give example.  </a:t>
            </a:r>
          </a:p>
          <a:p>
            <a:r>
              <a:rPr lang="en-CA" dirty="0"/>
              <a:t>Preserve life:  CPR</a:t>
            </a:r>
          </a:p>
          <a:p>
            <a:r>
              <a:rPr lang="en-CA" dirty="0"/>
              <a:t>Prevent further injury or illness:  First aid treatments</a:t>
            </a:r>
            <a:r>
              <a:rPr lang="en-CA" baseline="0" dirty="0"/>
              <a:t> …for example splinting a possible fracture</a:t>
            </a:r>
          </a:p>
          <a:p>
            <a:r>
              <a:rPr lang="en-CA" baseline="0" dirty="0"/>
              <a:t>Promote recovery:  Identifying and getting stroke victim directed to stroke hospital</a:t>
            </a:r>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3</a:t>
            </a:fld>
            <a:endParaRPr lang="en-CA" dirty="0">
              <a:solidFill>
                <a:prstClr val="black"/>
              </a:solidFill>
            </a:endParaRPr>
          </a:p>
        </p:txBody>
      </p:sp>
      <p:sp>
        <p:nvSpPr>
          <p:cNvPr id="5" name="Footer Placeholder 4">
            <a:extLst>
              <a:ext uri="{FF2B5EF4-FFF2-40B4-BE49-F238E27FC236}">
                <a16:creationId xmlns:a16="http://schemas.microsoft.com/office/drawing/2014/main" id="{A355D712-38D6-41E5-9975-4FC6BC23670E}"/>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545392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1" kern="1200" dirty="0">
                <a:solidFill>
                  <a:schemeClr val="tx1"/>
                </a:solidFill>
                <a:effectLst/>
                <a:latin typeface="+mn-lt"/>
                <a:ea typeface="+mn-ea"/>
                <a:cs typeface="+mn-cs"/>
              </a:rPr>
              <a:t>Student Skill – Students pair up and say to each other, “Hi my name is ______. I have first aid training. May I help you?”</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4</a:t>
            </a:fld>
            <a:endParaRPr lang="en-CA" dirty="0">
              <a:solidFill>
                <a:prstClr val="black"/>
              </a:solidFill>
            </a:endParaRPr>
          </a:p>
        </p:txBody>
      </p:sp>
      <p:sp>
        <p:nvSpPr>
          <p:cNvPr id="5" name="Footer Placeholder 4">
            <a:extLst>
              <a:ext uri="{FF2B5EF4-FFF2-40B4-BE49-F238E27FC236}">
                <a16:creationId xmlns:a16="http://schemas.microsoft.com/office/drawing/2014/main" id="{C36D8418-359B-4B0D-AE62-136E9AEEF534}"/>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228913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all laws</a:t>
            </a:r>
          </a:p>
          <a:p>
            <a:r>
              <a:rPr lang="en-CA" b="1" dirty="0"/>
              <a:t>Good Samaritan</a:t>
            </a:r>
            <a:r>
              <a:rPr lang="en-CA" b="0" dirty="0"/>
              <a:t>-Not</a:t>
            </a:r>
            <a:r>
              <a:rPr lang="en-CA" b="1" dirty="0"/>
              <a:t> </a:t>
            </a:r>
            <a:r>
              <a:rPr lang="en-CA" dirty="0"/>
              <a:t>liable for damages that result from the person’s negligence in acting or failing to act while providing the service</a:t>
            </a:r>
          </a:p>
          <a:p>
            <a:pPr marL="0" indent="0">
              <a:buFont typeface="Arial" panose="020B0604020202020204" pitchFamily="34" charset="0"/>
              <a:buNone/>
            </a:pPr>
            <a:r>
              <a:rPr lang="en-CA" dirty="0"/>
              <a:t>Practice within the scope of your training</a:t>
            </a:r>
          </a:p>
          <a:p>
            <a:pPr marL="0" indent="0">
              <a:buFont typeface="Arial" panose="020B0604020202020204" pitchFamily="34" charset="0"/>
              <a:buNone/>
            </a:pPr>
            <a:r>
              <a:rPr lang="en-CA" b="0" dirty="0"/>
              <a:t>VOLUNTEER:</a:t>
            </a:r>
            <a:r>
              <a:rPr lang="en-CA" b="0" baseline="0" dirty="0"/>
              <a:t> Not paid to provide service</a:t>
            </a:r>
          </a:p>
          <a:p>
            <a:pPr marL="0" indent="0">
              <a:buFont typeface="Arial" panose="020B0604020202020204" pitchFamily="34" charset="0"/>
              <a:buNone/>
            </a:pPr>
            <a:r>
              <a:rPr lang="en-CA" b="0" baseline="0" dirty="0"/>
              <a:t>SCOPE OF TRAINING</a:t>
            </a:r>
            <a:r>
              <a:rPr lang="en-CA" b="1" baseline="0" dirty="0"/>
              <a:t>: </a:t>
            </a:r>
            <a:r>
              <a:rPr lang="en-CA" baseline="0" dirty="0"/>
              <a:t>Stay within scope of training</a:t>
            </a:r>
          </a:p>
          <a:p>
            <a:pPr marL="0" indent="0">
              <a:buFont typeface="Arial" panose="020B0604020202020204" pitchFamily="34" charset="0"/>
              <a:buNone/>
            </a:pPr>
            <a:r>
              <a:rPr lang="en-CA" b="1" baseline="0" dirty="0"/>
              <a:t>Chase</a:t>
            </a:r>
            <a:r>
              <a:rPr lang="en-CA" baseline="0" dirty="0"/>
              <a:t>- AED in public places</a:t>
            </a:r>
          </a:p>
          <a:p>
            <a:pPr marL="0" indent="0">
              <a:buFont typeface="Arial" panose="020B0604020202020204" pitchFamily="34" charset="0"/>
              <a:buNone/>
            </a:pPr>
            <a:r>
              <a:rPr lang="en-CA" b="1" baseline="0" dirty="0"/>
              <a:t>Ryan</a:t>
            </a:r>
            <a:r>
              <a:rPr lang="en-CA" b="0" baseline="0" dirty="0"/>
              <a:t>-Puffers in schools</a:t>
            </a:r>
          </a:p>
          <a:p>
            <a:pPr marL="0" indent="0">
              <a:buFont typeface="Arial" panose="020B0604020202020204" pitchFamily="34" charset="0"/>
              <a:buNone/>
            </a:pPr>
            <a:r>
              <a:rPr lang="en-CA" b="1" baseline="0" dirty="0"/>
              <a:t>Rowan</a:t>
            </a:r>
            <a:r>
              <a:rPr lang="en-CA" b="0" baseline="0" dirty="0"/>
              <a:t>-Concussion protocols</a:t>
            </a:r>
          </a:p>
          <a:p>
            <a:pPr marL="0" indent="0">
              <a:buFont typeface="Arial" panose="020B0604020202020204" pitchFamily="34" charset="0"/>
              <a:buNone/>
            </a:pPr>
            <a:r>
              <a:rPr lang="en-CA" b="1" baseline="0" dirty="0"/>
              <a:t>Sabrina</a:t>
            </a:r>
            <a:r>
              <a:rPr lang="en-CA" b="0" baseline="0" dirty="0"/>
              <a:t>-EpiPen in schools</a:t>
            </a:r>
          </a:p>
          <a:p>
            <a:pPr marL="0" indent="0">
              <a:buFont typeface="Arial" panose="020B0604020202020204" pitchFamily="34" charset="0"/>
              <a:buNone/>
            </a:pPr>
            <a:endParaRPr lang="en-CA" b="1" baseline="0"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5</a:t>
            </a:fld>
            <a:endParaRPr lang="en-CA" dirty="0">
              <a:solidFill>
                <a:prstClr val="black"/>
              </a:solidFill>
            </a:endParaRPr>
          </a:p>
        </p:txBody>
      </p:sp>
      <p:sp>
        <p:nvSpPr>
          <p:cNvPr id="5" name="Footer Placeholder 4">
            <a:extLst>
              <a:ext uri="{FF2B5EF4-FFF2-40B4-BE49-F238E27FC236}">
                <a16:creationId xmlns:a16="http://schemas.microsoft.com/office/drawing/2014/main" id="{FB68D912-0C72-4FEA-8E22-639161DD9385}"/>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3258103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N95 Mask</a:t>
            </a:r>
          </a:p>
          <a:p>
            <a:r>
              <a:rPr lang="en-CA" b="1" dirty="0"/>
              <a:t>Pocket mask with one way valve</a:t>
            </a:r>
          </a:p>
          <a:p>
            <a:r>
              <a:rPr lang="en-CA" b="1" dirty="0"/>
              <a:t>Face shield with one way valve</a:t>
            </a:r>
          </a:p>
          <a:p>
            <a:r>
              <a:rPr lang="en-CA" b="1" dirty="0"/>
              <a:t>Surgical mask 3 ply</a:t>
            </a:r>
          </a:p>
          <a:p>
            <a:r>
              <a:rPr lang="en-CA" b="1" dirty="0"/>
              <a:t>Reusable cloth mask 2-3 layers</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6</a:t>
            </a:fld>
            <a:endParaRPr lang="en-CA" dirty="0">
              <a:solidFill>
                <a:prstClr val="black"/>
              </a:solidFill>
            </a:endParaRPr>
          </a:p>
        </p:txBody>
      </p:sp>
      <p:sp>
        <p:nvSpPr>
          <p:cNvPr id="5" name="Footer Placeholder 4">
            <a:extLst>
              <a:ext uri="{FF2B5EF4-FFF2-40B4-BE49-F238E27FC236}">
                <a16:creationId xmlns:a16="http://schemas.microsoft.com/office/drawing/2014/main" id="{AB4B6973-F753-4245-AEAD-03011E0529A5}"/>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70487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REMOVAL OF GLOVES:</a:t>
            </a:r>
            <a:r>
              <a:rPr lang="en-CA" b="1" baseline="0" dirty="0"/>
              <a:t> FOLLOW 6 STEPS IN PHOTOS</a:t>
            </a:r>
          </a:p>
          <a:p>
            <a:r>
              <a:rPr lang="en-CA" baseline="0" dirty="0"/>
              <a:t>Use one gloved hand to grab the palm of the second glove. </a:t>
            </a:r>
          </a:p>
          <a:p>
            <a:r>
              <a:rPr lang="en-CA" baseline="0" dirty="0"/>
              <a:t>Slowly pull the second glove inside out into the palm of the first glove.</a:t>
            </a:r>
          </a:p>
          <a:p>
            <a:r>
              <a:rPr lang="en-CA" baseline="0" dirty="0"/>
              <a:t>Slip a crooked finger of the first hand into the cuff of the gloved hand and slowly pull the glove down until both gloves are contained.</a:t>
            </a:r>
          </a:p>
          <a:p>
            <a:r>
              <a:rPr lang="en-CA" baseline="0" dirty="0"/>
              <a:t>Dispose of in biohazard bag or double bagged garbage</a:t>
            </a:r>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7</a:t>
            </a:fld>
            <a:endParaRPr lang="en-CA" dirty="0">
              <a:solidFill>
                <a:prstClr val="black"/>
              </a:solidFill>
            </a:endParaRPr>
          </a:p>
        </p:txBody>
      </p:sp>
      <p:sp>
        <p:nvSpPr>
          <p:cNvPr id="5" name="Footer Placeholder 4">
            <a:extLst>
              <a:ext uri="{FF2B5EF4-FFF2-40B4-BE49-F238E27FC236}">
                <a16:creationId xmlns:a16="http://schemas.microsoft.com/office/drawing/2014/main" id="{AB4B6973-F753-4245-AEAD-03011E0529A5}"/>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2610483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Total for ESM 30 minutes</a:t>
            </a:r>
          </a:p>
          <a:p>
            <a:r>
              <a:rPr lang="en-US" sz="1200" b="1" kern="1200" dirty="0">
                <a:solidFill>
                  <a:schemeClr val="tx1"/>
                </a:solidFill>
                <a:effectLst/>
                <a:latin typeface="+mn-lt"/>
                <a:ea typeface="+mn-ea"/>
                <a:cs typeface="+mn-cs"/>
              </a:rPr>
              <a:t>Scene Survey</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Look – Look around as you approach any emergency. You want to remove any hazards like fire, wires or glass. Find out how many people are injured and what happened.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Talk – Talk to the casualty, get consent, and check level of awareness.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Call</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direct a bystander to call 911, and someone else to get a first aid kit and AED (start internal response) immediately when a casualty is seriously injured/ill or unresponsive.</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Primary Survey</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Airway – Open airway with head tilt, chin lift (HTCL).</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Breathing – make sure casualty is breathing normally not </a:t>
            </a:r>
            <a:r>
              <a:rPr lang="en-CA" sz="1200" kern="1200" dirty="0">
                <a:solidFill>
                  <a:schemeClr val="tx1"/>
                </a:solidFill>
                <a:effectLst/>
                <a:latin typeface="+mn-lt"/>
                <a:ea typeface="+mn-ea"/>
                <a:cs typeface="+mn-cs"/>
              </a:rPr>
              <a:t>agonal</a:t>
            </a:r>
            <a:r>
              <a:rPr lang="en-US" sz="1200" kern="1200" dirty="0">
                <a:solidFill>
                  <a:schemeClr val="tx1"/>
                </a:solidFill>
                <a:effectLst/>
                <a:latin typeface="+mn-lt"/>
                <a:ea typeface="+mn-ea"/>
                <a:cs typeface="+mn-cs"/>
              </a:rPr>
              <a:t> (gasping/fish out of water).</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Circulation – check for signs of circulation such as coughing, breathing or movement, skin </a:t>
            </a:r>
            <a:r>
              <a:rPr lang="en-CA" sz="1200" kern="1200" dirty="0">
                <a:solidFill>
                  <a:schemeClr val="tx1"/>
                </a:solidFill>
                <a:effectLst/>
                <a:latin typeface="+mn-lt"/>
                <a:ea typeface="+mn-ea"/>
                <a:cs typeface="+mn-cs"/>
              </a:rPr>
              <a:t>colour</a:t>
            </a:r>
            <a:r>
              <a:rPr lang="en-US" sz="1200" kern="1200" dirty="0">
                <a:solidFill>
                  <a:schemeClr val="tx1"/>
                </a:solidFill>
                <a:effectLst/>
                <a:latin typeface="+mn-lt"/>
                <a:ea typeface="+mn-ea"/>
                <a:cs typeface="+mn-cs"/>
              </a:rPr>
              <a:t> or active bleed.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Defibrillator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Deploy the AED immediately upon arrival (if needed)</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Secondary Survey</a:t>
            </a:r>
            <a:r>
              <a:rPr lang="en-US" sz="1200" kern="1200" dirty="0">
                <a:solidFill>
                  <a:schemeClr val="tx1"/>
                </a:solidFill>
                <a:effectLst/>
                <a:latin typeface="+mn-lt"/>
                <a:ea typeface="+mn-ea"/>
                <a:cs typeface="+mn-cs"/>
              </a:rPr>
              <a:t> – when a casualty’s condition is minor and time will allow (ex. delayed EMS response).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Care and Monitoring</a:t>
            </a:r>
            <a:r>
              <a:rPr lang="en-US" sz="1200" kern="1200" dirty="0">
                <a:solidFill>
                  <a:schemeClr val="tx1"/>
                </a:solidFill>
                <a:effectLst/>
                <a:latin typeface="+mn-lt"/>
                <a:ea typeface="+mn-ea"/>
                <a:cs typeface="+mn-cs"/>
              </a:rPr>
              <a:t> – frequently monitor the casualty’s ABCs, treat for shock and reassure casualty. Record information and report to EMS on arrival.</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8</a:t>
            </a:fld>
            <a:endParaRPr lang="en-CA" dirty="0">
              <a:solidFill>
                <a:prstClr val="black"/>
              </a:solidFill>
            </a:endParaRPr>
          </a:p>
        </p:txBody>
      </p:sp>
      <p:sp>
        <p:nvSpPr>
          <p:cNvPr id="5" name="Footer Placeholder 4">
            <a:extLst>
              <a:ext uri="{FF2B5EF4-FFF2-40B4-BE49-F238E27FC236}">
                <a16:creationId xmlns:a16="http://schemas.microsoft.com/office/drawing/2014/main" id="{5AAB23BB-D61E-4EC8-8E39-0404C21D9E40}"/>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92462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Look, Talk, Call and AED,ABCD</a:t>
            </a:r>
          </a:p>
          <a:p>
            <a:r>
              <a:rPr lang="en-CA" b="1" dirty="0"/>
              <a:t>Look</a:t>
            </a:r>
            <a:r>
              <a:rPr lang="en-CA" dirty="0"/>
              <a:t> for hazards, # of injured, MOI</a:t>
            </a:r>
          </a:p>
          <a:p>
            <a:r>
              <a:rPr lang="en-CA" b="1" dirty="0"/>
              <a:t>Talk</a:t>
            </a:r>
            <a:r>
              <a:rPr lang="en-CA" dirty="0"/>
              <a:t>-</a:t>
            </a:r>
            <a:r>
              <a:rPr lang="en-CA" baseline="0" dirty="0"/>
              <a:t> Introduce, get consent, ask what happened.  No verbal response?  Tap and shout for 5 – 10 seconds</a:t>
            </a:r>
          </a:p>
          <a:p>
            <a:r>
              <a:rPr lang="en-CA" b="1" baseline="0" dirty="0"/>
              <a:t>Call </a:t>
            </a:r>
            <a:r>
              <a:rPr lang="en-CA" baseline="0" dirty="0"/>
              <a:t>- Students should instruct bystander to call 911 and get AED or have another person get AED</a:t>
            </a:r>
          </a:p>
          <a:p>
            <a:r>
              <a:rPr lang="en-CA" b="1" dirty="0"/>
              <a:t>AIRWAY </a:t>
            </a:r>
            <a:r>
              <a:rPr lang="en-CA" dirty="0"/>
              <a:t>–Place one hand on the casualty’s forehead and push down. With two fingers of the other hand,</a:t>
            </a:r>
            <a:r>
              <a:rPr lang="en-CA" baseline="0" dirty="0"/>
              <a:t> lift up under the casualty’s chin. Maintain this while casualty is unresponsive</a:t>
            </a:r>
          </a:p>
          <a:p>
            <a:r>
              <a:rPr lang="en-CA" b="1" baseline="0" dirty="0"/>
              <a:t>BREATHING-</a:t>
            </a:r>
            <a:r>
              <a:rPr lang="en-CA" baseline="0" dirty="0"/>
              <a:t> Normal breathing described as at least one breath in and out every 5 – 10 seconds.</a:t>
            </a:r>
          </a:p>
          <a:p>
            <a:r>
              <a:rPr lang="en-CA" baseline="0" dirty="0"/>
              <a:t>How to assess breathing- bring your cheek close to the casualty’s face looking towards the casualty’s chest. </a:t>
            </a:r>
          </a:p>
          <a:p>
            <a:r>
              <a:rPr lang="en-CA" b="1" baseline="0" dirty="0"/>
              <a:t>DISCUSS AGONAL BREATHING </a:t>
            </a:r>
            <a:r>
              <a:rPr lang="en-CA" baseline="0" dirty="0"/>
              <a:t>– Appearance of breathing or gasping but no air movement.</a:t>
            </a:r>
            <a:r>
              <a:rPr lang="en-CA" dirty="0"/>
              <a:t> If unresponsive and not breathing, begin CPR with 30 compressions followed by 2 breaths, continue until AED arrives</a:t>
            </a:r>
          </a:p>
          <a:p>
            <a:r>
              <a:rPr lang="en-CA" baseline="0" dirty="0"/>
              <a:t>If breathing normally, perform rapid body check looking for any severe bleeds, abnormalities, wet spots, medic alert</a:t>
            </a:r>
          </a:p>
          <a:p>
            <a:r>
              <a:rPr lang="en-CA" baseline="0" dirty="0"/>
              <a:t>Look for DOTS- Deformities, Open Wounds, Tenderness or Swelling</a:t>
            </a:r>
          </a:p>
          <a:p>
            <a:r>
              <a:rPr lang="en-CA" baseline="0" dirty="0"/>
              <a:t>Used gloved hands, gently squeeze the casualty’s body from head to toe. </a:t>
            </a:r>
          </a:p>
          <a:p>
            <a:endParaRPr lang="en-CA" dirty="0"/>
          </a:p>
          <a:p>
            <a:endParaRPr lang="en-CA" dirty="0"/>
          </a:p>
        </p:txBody>
      </p:sp>
      <p:sp>
        <p:nvSpPr>
          <p:cNvPr id="4" name="Slide Number Placeholder 3"/>
          <p:cNvSpPr>
            <a:spLocks noGrp="1"/>
          </p:cNvSpPr>
          <p:nvPr>
            <p:ph type="sldNum" sz="quarter" idx="10"/>
          </p:nvPr>
        </p:nvSpPr>
        <p:spPr/>
        <p:txBody>
          <a:bodyPr/>
          <a:lstStyle/>
          <a:p>
            <a:fld id="{78EB0F54-2B13-4F63-B499-4FACE52079DB}" type="slidenum">
              <a:rPr lang="en-CA" smtClean="0">
                <a:solidFill>
                  <a:prstClr val="black"/>
                </a:solidFill>
              </a:rPr>
              <a:pPr/>
              <a:t>9</a:t>
            </a:fld>
            <a:endParaRPr lang="en-CA" dirty="0">
              <a:solidFill>
                <a:prstClr val="black"/>
              </a:solidFill>
            </a:endParaRPr>
          </a:p>
        </p:txBody>
      </p:sp>
      <p:sp>
        <p:nvSpPr>
          <p:cNvPr id="5" name="Footer Placeholder 4">
            <a:extLst>
              <a:ext uri="{FF2B5EF4-FFF2-40B4-BE49-F238E27FC236}">
                <a16:creationId xmlns:a16="http://schemas.microsoft.com/office/drawing/2014/main" id="{3189C78A-03C8-4D64-8333-ECE166FE8D4E}"/>
              </a:ext>
            </a:extLst>
          </p:cNvPr>
          <p:cNvSpPr>
            <a:spLocks noGrp="1"/>
          </p:cNvSpPr>
          <p:nvPr>
            <p:ph type="ftr" sz="quarter" idx="4"/>
          </p:nvPr>
        </p:nvSpPr>
        <p:spPr/>
        <p:txBody>
          <a:bodyPr/>
          <a:lstStyle/>
          <a:p>
            <a:endParaRPr lang="en-CA"/>
          </a:p>
        </p:txBody>
      </p:sp>
    </p:spTree>
    <p:extLst>
      <p:ext uri="{BB962C8B-B14F-4D97-AF65-F5344CB8AC3E}">
        <p14:creationId xmlns:p14="http://schemas.microsoft.com/office/powerpoint/2010/main" val="1559469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5989D-1706-460D-9A74-41C4EFD03A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85AC887-8F7F-481F-A4FC-C04BEF18E2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560FD65-4B87-4EB0-91E9-A65F438104C3}"/>
              </a:ext>
            </a:extLst>
          </p:cNvPr>
          <p:cNvSpPr>
            <a:spLocks noGrp="1"/>
          </p:cNvSpPr>
          <p:nvPr>
            <p:ph type="dt" sz="half" idx="10"/>
          </p:nvPr>
        </p:nvSpPr>
        <p:spPr/>
        <p:txBody>
          <a:bodyPr/>
          <a:lstStyle/>
          <a:p>
            <a:fld id="{A0F1246D-5C0B-4B17-9830-FE1C4640B865}" type="datetime1">
              <a:rPr lang="en-CA" smtClean="0"/>
              <a:t>2020-06-15</a:t>
            </a:fld>
            <a:endParaRPr lang="en-CA"/>
          </a:p>
        </p:txBody>
      </p:sp>
      <p:sp>
        <p:nvSpPr>
          <p:cNvPr id="5" name="Footer Placeholder 4">
            <a:extLst>
              <a:ext uri="{FF2B5EF4-FFF2-40B4-BE49-F238E27FC236}">
                <a16:creationId xmlns:a16="http://schemas.microsoft.com/office/drawing/2014/main" id="{484F61A2-898E-44D5-AE39-E9ED77795EE4}"/>
              </a:ext>
            </a:extLst>
          </p:cNvPr>
          <p:cNvSpPr>
            <a:spLocks noGrp="1"/>
          </p:cNvSpPr>
          <p:nvPr>
            <p:ph type="ftr" sz="quarter" idx="11"/>
          </p:nvPr>
        </p:nvSpPr>
        <p:spPr/>
        <p:txBody>
          <a:bodyPr/>
          <a:lstStyle/>
          <a:p>
            <a:r>
              <a:rPr lang="en-CA"/>
              <a:t>Life's Emergency Training 2020</a:t>
            </a:r>
          </a:p>
        </p:txBody>
      </p:sp>
      <p:sp>
        <p:nvSpPr>
          <p:cNvPr id="6" name="Slide Number Placeholder 5">
            <a:extLst>
              <a:ext uri="{FF2B5EF4-FFF2-40B4-BE49-F238E27FC236}">
                <a16:creationId xmlns:a16="http://schemas.microsoft.com/office/drawing/2014/main" id="{D66B09AD-9E59-4FB8-8CA8-2B13EA86D53B}"/>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3226100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AC88-86AA-425C-A77F-F1FC6E3323C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BA412F7-CBE1-47E6-81BC-09399D0159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98B65AC-EE8B-45F6-86F3-58F66E01BDCE}"/>
              </a:ext>
            </a:extLst>
          </p:cNvPr>
          <p:cNvSpPr>
            <a:spLocks noGrp="1"/>
          </p:cNvSpPr>
          <p:nvPr>
            <p:ph type="dt" sz="half" idx="10"/>
          </p:nvPr>
        </p:nvSpPr>
        <p:spPr/>
        <p:txBody>
          <a:bodyPr/>
          <a:lstStyle/>
          <a:p>
            <a:fld id="{BA051F07-625A-40D6-A167-B99BB44138F1}" type="datetime1">
              <a:rPr lang="en-CA" smtClean="0"/>
              <a:t>2020-06-15</a:t>
            </a:fld>
            <a:endParaRPr lang="en-CA"/>
          </a:p>
        </p:txBody>
      </p:sp>
      <p:sp>
        <p:nvSpPr>
          <p:cNvPr id="5" name="Footer Placeholder 4">
            <a:extLst>
              <a:ext uri="{FF2B5EF4-FFF2-40B4-BE49-F238E27FC236}">
                <a16:creationId xmlns:a16="http://schemas.microsoft.com/office/drawing/2014/main" id="{586644BA-6D4E-41CA-9F81-D16C7996F955}"/>
              </a:ext>
            </a:extLst>
          </p:cNvPr>
          <p:cNvSpPr>
            <a:spLocks noGrp="1"/>
          </p:cNvSpPr>
          <p:nvPr>
            <p:ph type="ftr" sz="quarter" idx="11"/>
          </p:nvPr>
        </p:nvSpPr>
        <p:spPr/>
        <p:txBody>
          <a:bodyPr/>
          <a:lstStyle/>
          <a:p>
            <a:r>
              <a:rPr lang="en-CA"/>
              <a:t>Life's Emergency Training 2020</a:t>
            </a:r>
          </a:p>
        </p:txBody>
      </p:sp>
      <p:sp>
        <p:nvSpPr>
          <p:cNvPr id="6" name="Slide Number Placeholder 5">
            <a:extLst>
              <a:ext uri="{FF2B5EF4-FFF2-40B4-BE49-F238E27FC236}">
                <a16:creationId xmlns:a16="http://schemas.microsoft.com/office/drawing/2014/main" id="{4502A931-9987-4CC1-87E6-9BE0460960E0}"/>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3362976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0C348-8D04-4CC1-9F60-77C58CD8FE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3D67163-BD31-44C9-A3E4-622057F0E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93C738C-5C9B-46EA-889F-468D07EF0612}"/>
              </a:ext>
            </a:extLst>
          </p:cNvPr>
          <p:cNvSpPr>
            <a:spLocks noGrp="1"/>
          </p:cNvSpPr>
          <p:nvPr>
            <p:ph type="dt" sz="half" idx="10"/>
          </p:nvPr>
        </p:nvSpPr>
        <p:spPr/>
        <p:txBody>
          <a:bodyPr/>
          <a:lstStyle/>
          <a:p>
            <a:fld id="{9ADC8C91-464B-4C3A-8D74-3FEAE0F451EF}" type="datetime1">
              <a:rPr lang="en-CA" smtClean="0"/>
              <a:t>2020-06-15</a:t>
            </a:fld>
            <a:endParaRPr lang="en-CA"/>
          </a:p>
        </p:txBody>
      </p:sp>
      <p:sp>
        <p:nvSpPr>
          <p:cNvPr id="5" name="Footer Placeholder 4">
            <a:extLst>
              <a:ext uri="{FF2B5EF4-FFF2-40B4-BE49-F238E27FC236}">
                <a16:creationId xmlns:a16="http://schemas.microsoft.com/office/drawing/2014/main" id="{482D602B-E31D-4B63-9A4C-121FB6F8EED4}"/>
              </a:ext>
            </a:extLst>
          </p:cNvPr>
          <p:cNvSpPr>
            <a:spLocks noGrp="1"/>
          </p:cNvSpPr>
          <p:nvPr>
            <p:ph type="ftr" sz="quarter" idx="11"/>
          </p:nvPr>
        </p:nvSpPr>
        <p:spPr/>
        <p:txBody>
          <a:bodyPr/>
          <a:lstStyle/>
          <a:p>
            <a:r>
              <a:rPr lang="en-CA"/>
              <a:t>Life's Emergency Training 2020</a:t>
            </a:r>
          </a:p>
        </p:txBody>
      </p:sp>
      <p:sp>
        <p:nvSpPr>
          <p:cNvPr id="6" name="Slide Number Placeholder 5">
            <a:extLst>
              <a:ext uri="{FF2B5EF4-FFF2-40B4-BE49-F238E27FC236}">
                <a16:creationId xmlns:a16="http://schemas.microsoft.com/office/drawing/2014/main" id="{E3ECC2B1-DE6C-4FD6-BE9F-D74B18BEAE10}"/>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692374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E5-B069-41C4-BDA9-5AC5E4659FD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A1ADD0D-4052-4426-A0BC-B7DE0C9769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DBA05DC-DC0E-4044-A0CA-687B475F0943}"/>
              </a:ext>
            </a:extLst>
          </p:cNvPr>
          <p:cNvSpPr>
            <a:spLocks noGrp="1"/>
          </p:cNvSpPr>
          <p:nvPr>
            <p:ph type="dt" sz="half" idx="10"/>
          </p:nvPr>
        </p:nvSpPr>
        <p:spPr/>
        <p:txBody>
          <a:bodyPr/>
          <a:lstStyle/>
          <a:p>
            <a:fld id="{E43555AE-4DB4-4B19-8A06-1F034320B739}" type="datetime1">
              <a:rPr lang="en-CA" smtClean="0"/>
              <a:t>2020-06-15</a:t>
            </a:fld>
            <a:endParaRPr lang="en-CA"/>
          </a:p>
        </p:txBody>
      </p:sp>
      <p:sp>
        <p:nvSpPr>
          <p:cNvPr id="5" name="Footer Placeholder 4">
            <a:extLst>
              <a:ext uri="{FF2B5EF4-FFF2-40B4-BE49-F238E27FC236}">
                <a16:creationId xmlns:a16="http://schemas.microsoft.com/office/drawing/2014/main" id="{E31BCB0A-90F2-4C3F-BE90-DCCC54A6E458}"/>
              </a:ext>
            </a:extLst>
          </p:cNvPr>
          <p:cNvSpPr>
            <a:spLocks noGrp="1"/>
          </p:cNvSpPr>
          <p:nvPr>
            <p:ph type="ftr" sz="quarter" idx="11"/>
          </p:nvPr>
        </p:nvSpPr>
        <p:spPr/>
        <p:txBody>
          <a:bodyPr/>
          <a:lstStyle/>
          <a:p>
            <a:r>
              <a:rPr lang="en-CA"/>
              <a:t>Life's Emergency Training 2020</a:t>
            </a:r>
          </a:p>
        </p:txBody>
      </p:sp>
      <p:sp>
        <p:nvSpPr>
          <p:cNvPr id="6" name="Slide Number Placeholder 5">
            <a:extLst>
              <a:ext uri="{FF2B5EF4-FFF2-40B4-BE49-F238E27FC236}">
                <a16:creationId xmlns:a16="http://schemas.microsoft.com/office/drawing/2014/main" id="{3309780D-5EC7-4649-AC26-233B15D4DCA8}"/>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906522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78218-ACFF-4D2F-8578-0AF4AF15F6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1ADE188-4A1C-4412-9DAA-85349EF548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9590F1-562F-4C1D-8EC4-E5D8E8ED51CE}"/>
              </a:ext>
            </a:extLst>
          </p:cNvPr>
          <p:cNvSpPr>
            <a:spLocks noGrp="1"/>
          </p:cNvSpPr>
          <p:nvPr>
            <p:ph type="dt" sz="half" idx="10"/>
          </p:nvPr>
        </p:nvSpPr>
        <p:spPr/>
        <p:txBody>
          <a:bodyPr/>
          <a:lstStyle/>
          <a:p>
            <a:fld id="{E1A396DC-320D-449A-9324-CF0FFF910985}" type="datetime1">
              <a:rPr lang="en-CA" smtClean="0"/>
              <a:t>2020-06-15</a:t>
            </a:fld>
            <a:endParaRPr lang="en-CA"/>
          </a:p>
        </p:txBody>
      </p:sp>
      <p:sp>
        <p:nvSpPr>
          <p:cNvPr id="5" name="Footer Placeholder 4">
            <a:extLst>
              <a:ext uri="{FF2B5EF4-FFF2-40B4-BE49-F238E27FC236}">
                <a16:creationId xmlns:a16="http://schemas.microsoft.com/office/drawing/2014/main" id="{6373FCA0-D20D-4E5A-854C-41A4825EF95C}"/>
              </a:ext>
            </a:extLst>
          </p:cNvPr>
          <p:cNvSpPr>
            <a:spLocks noGrp="1"/>
          </p:cNvSpPr>
          <p:nvPr>
            <p:ph type="ftr" sz="quarter" idx="11"/>
          </p:nvPr>
        </p:nvSpPr>
        <p:spPr/>
        <p:txBody>
          <a:bodyPr/>
          <a:lstStyle/>
          <a:p>
            <a:r>
              <a:rPr lang="en-CA"/>
              <a:t>Life's Emergency Training 2020</a:t>
            </a:r>
          </a:p>
        </p:txBody>
      </p:sp>
      <p:sp>
        <p:nvSpPr>
          <p:cNvPr id="6" name="Slide Number Placeholder 5">
            <a:extLst>
              <a:ext uri="{FF2B5EF4-FFF2-40B4-BE49-F238E27FC236}">
                <a16:creationId xmlns:a16="http://schemas.microsoft.com/office/drawing/2014/main" id="{D6AE606B-4499-48E0-B39E-402A6BCC15DE}"/>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3753858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2848-F21F-46BE-9ED1-74E9201A1D4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091EDAF-DADA-4FBD-9024-5342E15E2B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D92996E-CF0A-4822-84B7-DD32C0EA27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8427FD7-0605-4E93-8AF4-A9D8BCE91BA2}"/>
              </a:ext>
            </a:extLst>
          </p:cNvPr>
          <p:cNvSpPr>
            <a:spLocks noGrp="1"/>
          </p:cNvSpPr>
          <p:nvPr>
            <p:ph type="dt" sz="half" idx="10"/>
          </p:nvPr>
        </p:nvSpPr>
        <p:spPr/>
        <p:txBody>
          <a:bodyPr/>
          <a:lstStyle/>
          <a:p>
            <a:fld id="{A2DF4CAC-55ED-4F8B-AE21-61E1EE2C66B7}" type="datetime1">
              <a:rPr lang="en-CA" smtClean="0"/>
              <a:t>2020-06-15</a:t>
            </a:fld>
            <a:endParaRPr lang="en-CA"/>
          </a:p>
        </p:txBody>
      </p:sp>
      <p:sp>
        <p:nvSpPr>
          <p:cNvPr id="6" name="Footer Placeholder 5">
            <a:extLst>
              <a:ext uri="{FF2B5EF4-FFF2-40B4-BE49-F238E27FC236}">
                <a16:creationId xmlns:a16="http://schemas.microsoft.com/office/drawing/2014/main" id="{ECB5B8FC-AA9B-495C-A1FE-26DFEAFDB2FA}"/>
              </a:ext>
            </a:extLst>
          </p:cNvPr>
          <p:cNvSpPr>
            <a:spLocks noGrp="1"/>
          </p:cNvSpPr>
          <p:nvPr>
            <p:ph type="ftr" sz="quarter" idx="11"/>
          </p:nvPr>
        </p:nvSpPr>
        <p:spPr/>
        <p:txBody>
          <a:bodyPr/>
          <a:lstStyle/>
          <a:p>
            <a:r>
              <a:rPr lang="en-CA"/>
              <a:t>Life's Emergency Training 2020</a:t>
            </a:r>
          </a:p>
        </p:txBody>
      </p:sp>
      <p:sp>
        <p:nvSpPr>
          <p:cNvPr id="7" name="Slide Number Placeholder 6">
            <a:extLst>
              <a:ext uri="{FF2B5EF4-FFF2-40B4-BE49-F238E27FC236}">
                <a16:creationId xmlns:a16="http://schemas.microsoft.com/office/drawing/2014/main" id="{4B7316DC-52EE-44A8-AC56-E46DE0A533EB}"/>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225942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5A854-3C49-4CB1-89F8-002CFAB382B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3C61368-CC8B-47F1-A321-69E7EC108C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915725-2C97-4DF3-AF40-77D6123885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69BF1F2-1793-4812-B2DF-304F2141C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FD6700-AB3A-4A1E-875B-586A26F6AC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030F6B4-7A41-4990-AFA8-87159562BCBD}"/>
              </a:ext>
            </a:extLst>
          </p:cNvPr>
          <p:cNvSpPr>
            <a:spLocks noGrp="1"/>
          </p:cNvSpPr>
          <p:nvPr>
            <p:ph type="dt" sz="half" idx="10"/>
          </p:nvPr>
        </p:nvSpPr>
        <p:spPr/>
        <p:txBody>
          <a:bodyPr/>
          <a:lstStyle/>
          <a:p>
            <a:fld id="{9579AE07-39D3-4E0F-A9ED-4F57C3F530A5}" type="datetime1">
              <a:rPr lang="en-CA" smtClean="0"/>
              <a:t>2020-06-15</a:t>
            </a:fld>
            <a:endParaRPr lang="en-CA"/>
          </a:p>
        </p:txBody>
      </p:sp>
      <p:sp>
        <p:nvSpPr>
          <p:cNvPr id="8" name="Footer Placeholder 7">
            <a:extLst>
              <a:ext uri="{FF2B5EF4-FFF2-40B4-BE49-F238E27FC236}">
                <a16:creationId xmlns:a16="http://schemas.microsoft.com/office/drawing/2014/main" id="{7A8FC87A-D9D2-4944-BCAC-6F517F39C006}"/>
              </a:ext>
            </a:extLst>
          </p:cNvPr>
          <p:cNvSpPr>
            <a:spLocks noGrp="1"/>
          </p:cNvSpPr>
          <p:nvPr>
            <p:ph type="ftr" sz="quarter" idx="11"/>
          </p:nvPr>
        </p:nvSpPr>
        <p:spPr/>
        <p:txBody>
          <a:bodyPr/>
          <a:lstStyle/>
          <a:p>
            <a:r>
              <a:rPr lang="en-CA"/>
              <a:t>Life's Emergency Training 2020</a:t>
            </a:r>
          </a:p>
        </p:txBody>
      </p:sp>
      <p:sp>
        <p:nvSpPr>
          <p:cNvPr id="9" name="Slide Number Placeholder 8">
            <a:extLst>
              <a:ext uri="{FF2B5EF4-FFF2-40B4-BE49-F238E27FC236}">
                <a16:creationId xmlns:a16="http://schemas.microsoft.com/office/drawing/2014/main" id="{476BEC8E-35B3-4FC2-AC68-4F3A21FB7216}"/>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1409251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09B44-07B3-4C6C-922F-8CD08758499A}"/>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FBA4378-1F14-4231-8776-0298EDCD058C}"/>
              </a:ext>
            </a:extLst>
          </p:cNvPr>
          <p:cNvSpPr>
            <a:spLocks noGrp="1"/>
          </p:cNvSpPr>
          <p:nvPr>
            <p:ph type="dt" sz="half" idx="10"/>
          </p:nvPr>
        </p:nvSpPr>
        <p:spPr/>
        <p:txBody>
          <a:bodyPr/>
          <a:lstStyle/>
          <a:p>
            <a:fld id="{4EBA3895-5AD9-45E9-9A52-32F63753723C}" type="datetime1">
              <a:rPr lang="en-CA" smtClean="0"/>
              <a:t>2020-06-15</a:t>
            </a:fld>
            <a:endParaRPr lang="en-CA"/>
          </a:p>
        </p:txBody>
      </p:sp>
      <p:sp>
        <p:nvSpPr>
          <p:cNvPr id="4" name="Footer Placeholder 3">
            <a:extLst>
              <a:ext uri="{FF2B5EF4-FFF2-40B4-BE49-F238E27FC236}">
                <a16:creationId xmlns:a16="http://schemas.microsoft.com/office/drawing/2014/main" id="{A403EDB9-0E69-4882-A8F0-3558C9C8881A}"/>
              </a:ext>
            </a:extLst>
          </p:cNvPr>
          <p:cNvSpPr>
            <a:spLocks noGrp="1"/>
          </p:cNvSpPr>
          <p:nvPr>
            <p:ph type="ftr" sz="quarter" idx="11"/>
          </p:nvPr>
        </p:nvSpPr>
        <p:spPr/>
        <p:txBody>
          <a:bodyPr/>
          <a:lstStyle/>
          <a:p>
            <a:r>
              <a:rPr lang="en-CA"/>
              <a:t>Life's Emergency Training 2020</a:t>
            </a:r>
          </a:p>
        </p:txBody>
      </p:sp>
      <p:sp>
        <p:nvSpPr>
          <p:cNvPr id="5" name="Slide Number Placeholder 4">
            <a:extLst>
              <a:ext uri="{FF2B5EF4-FFF2-40B4-BE49-F238E27FC236}">
                <a16:creationId xmlns:a16="http://schemas.microsoft.com/office/drawing/2014/main" id="{8EC1D46D-09BB-4FCC-8E9D-4D10C9612F46}"/>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241126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0AA9DA-BAC9-4B2E-AB89-F7D1260CAB81}"/>
              </a:ext>
            </a:extLst>
          </p:cNvPr>
          <p:cNvSpPr>
            <a:spLocks noGrp="1"/>
          </p:cNvSpPr>
          <p:nvPr>
            <p:ph type="dt" sz="half" idx="10"/>
          </p:nvPr>
        </p:nvSpPr>
        <p:spPr/>
        <p:txBody>
          <a:bodyPr/>
          <a:lstStyle/>
          <a:p>
            <a:fld id="{DA26FE32-DC62-46C0-A44E-5655F8C2D146}" type="datetime1">
              <a:rPr lang="en-CA" smtClean="0"/>
              <a:t>2020-06-15</a:t>
            </a:fld>
            <a:endParaRPr lang="en-CA"/>
          </a:p>
        </p:txBody>
      </p:sp>
      <p:sp>
        <p:nvSpPr>
          <p:cNvPr id="3" name="Footer Placeholder 2">
            <a:extLst>
              <a:ext uri="{FF2B5EF4-FFF2-40B4-BE49-F238E27FC236}">
                <a16:creationId xmlns:a16="http://schemas.microsoft.com/office/drawing/2014/main" id="{982FDF4D-4520-4F43-A143-68A37EBC4120}"/>
              </a:ext>
            </a:extLst>
          </p:cNvPr>
          <p:cNvSpPr>
            <a:spLocks noGrp="1"/>
          </p:cNvSpPr>
          <p:nvPr>
            <p:ph type="ftr" sz="quarter" idx="11"/>
          </p:nvPr>
        </p:nvSpPr>
        <p:spPr/>
        <p:txBody>
          <a:bodyPr/>
          <a:lstStyle/>
          <a:p>
            <a:r>
              <a:rPr lang="en-CA"/>
              <a:t>Life's Emergency Training 2020</a:t>
            </a:r>
          </a:p>
        </p:txBody>
      </p:sp>
      <p:sp>
        <p:nvSpPr>
          <p:cNvPr id="4" name="Slide Number Placeholder 3">
            <a:extLst>
              <a:ext uri="{FF2B5EF4-FFF2-40B4-BE49-F238E27FC236}">
                <a16:creationId xmlns:a16="http://schemas.microsoft.com/office/drawing/2014/main" id="{A13B12CA-9156-4166-BE00-50DF70EB0DF1}"/>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295814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235FE-2F50-4FD7-91A7-E3CF0369AD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80C651F5-39D5-4FE9-AEA7-959679899D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426AA4A-CD77-45BE-B069-70B8198AD1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81D068-2F5F-402A-B51B-B979D4177271}"/>
              </a:ext>
            </a:extLst>
          </p:cNvPr>
          <p:cNvSpPr>
            <a:spLocks noGrp="1"/>
          </p:cNvSpPr>
          <p:nvPr>
            <p:ph type="dt" sz="half" idx="10"/>
          </p:nvPr>
        </p:nvSpPr>
        <p:spPr/>
        <p:txBody>
          <a:bodyPr/>
          <a:lstStyle/>
          <a:p>
            <a:fld id="{129E5A6D-9D48-431E-A25E-21F3EFB8A77B}" type="datetime1">
              <a:rPr lang="en-CA" smtClean="0"/>
              <a:t>2020-06-15</a:t>
            </a:fld>
            <a:endParaRPr lang="en-CA"/>
          </a:p>
        </p:txBody>
      </p:sp>
      <p:sp>
        <p:nvSpPr>
          <p:cNvPr id="6" name="Footer Placeholder 5">
            <a:extLst>
              <a:ext uri="{FF2B5EF4-FFF2-40B4-BE49-F238E27FC236}">
                <a16:creationId xmlns:a16="http://schemas.microsoft.com/office/drawing/2014/main" id="{74BE93FA-FFE4-497A-ABB6-A3066149476F}"/>
              </a:ext>
            </a:extLst>
          </p:cNvPr>
          <p:cNvSpPr>
            <a:spLocks noGrp="1"/>
          </p:cNvSpPr>
          <p:nvPr>
            <p:ph type="ftr" sz="quarter" idx="11"/>
          </p:nvPr>
        </p:nvSpPr>
        <p:spPr/>
        <p:txBody>
          <a:bodyPr/>
          <a:lstStyle/>
          <a:p>
            <a:r>
              <a:rPr lang="en-CA"/>
              <a:t>Life's Emergency Training 2020</a:t>
            </a:r>
          </a:p>
        </p:txBody>
      </p:sp>
      <p:sp>
        <p:nvSpPr>
          <p:cNvPr id="7" name="Slide Number Placeholder 6">
            <a:extLst>
              <a:ext uri="{FF2B5EF4-FFF2-40B4-BE49-F238E27FC236}">
                <a16:creationId xmlns:a16="http://schemas.microsoft.com/office/drawing/2014/main" id="{331492D4-353A-4090-8DA2-7FE3A93668CE}"/>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346362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AFF65-E48F-4FF9-9C1B-C92B3CC609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4AD96E3-50F8-4817-A376-3F05C5DB1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AB9FD885-EB45-429C-B6C0-44F5777C5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46974F-2643-4517-853F-F6195913D54A}"/>
              </a:ext>
            </a:extLst>
          </p:cNvPr>
          <p:cNvSpPr>
            <a:spLocks noGrp="1"/>
          </p:cNvSpPr>
          <p:nvPr>
            <p:ph type="dt" sz="half" idx="10"/>
          </p:nvPr>
        </p:nvSpPr>
        <p:spPr/>
        <p:txBody>
          <a:bodyPr/>
          <a:lstStyle/>
          <a:p>
            <a:fld id="{3D6A65B1-B7F0-4B40-9747-2ECEE529A50B}" type="datetime1">
              <a:rPr lang="en-CA" smtClean="0"/>
              <a:t>2020-06-15</a:t>
            </a:fld>
            <a:endParaRPr lang="en-CA"/>
          </a:p>
        </p:txBody>
      </p:sp>
      <p:sp>
        <p:nvSpPr>
          <p:cNvPr id="6" name="Footer Placeholder 5">
            <a:extLst>
              <a:ext uri="{FF2B5EF4-FFF2-40B4-BE49-F238E27FC236}">
                <a16:creationId xmlns:a16="http://schemas.microsoft.com/office/drawing/2014/main" id="{9F912DC8-8205-47B2-AA8D-FF40B5BCF20C}"/>
              </a:ext>
            </a:extLst>
          </p:cNvPr>
          <p:cNvSpPr>
            <a:spLocks noGrp="1"/>
          </p:cNvSpPr>
          <p:nvPr>
            <p:ph type="ftr" sz="quarter" idx="11"/>
          </p:nvPr>
        </p:nvSpPr>
        <p:spPr/>
        <p:txBody>
          <a:bodyPr/>
          <a:lstStyle/>
          <a:p>
            <a:r>
              <a:rPr lang="en-CA"/>
              <a:t>Life's Emergency Training 2020</a:t>
            </a:r>
          </a:p>
        </p:txBody>
      </p:sp>
      <p:sp>
        <p:nvSpPr>
          <p:cNvPr id="7" name="Slide Number Placeholder 6">
            <a:extLst>
              <a:ext uri="{FF2B5EF4-FFF2-40B4-BE49-F238E27FC236}">
                <a16:creationId xmlns:a16="http://schemas.microsoft.com/office/drawing/2014/main" id="{0C8DA8FC-CC28-4B11-987B-14757F5F7347}"/>
              </a:ext>
            </a:extLst>
          </p:cNvPr>
          <p:cNvSpPr>
            <a:spLocks noGrp="1"/>
          </p:cNvSpPr>
          <p:nvPr>
            <p:ph type="sldNum" sz="quarter" idx="12"/>
          </p:nvPr>
        </p:nvSpPr>
        <p:spPr/>
        <p:txBody>
          <a:bodyPr/>
          <a:lstStyle/>
          <a:p>
            <a:fld id="{136A4FCF-4CE9-4408-91A1-26A4E66F9422}" type="slidenum">
              <a:rPr lang="en-CA" smtClean="0"/>
              <a:t>‹#›</a:t>
            </a:fld>
            <a:endParaRPr lang="en-CA"/>
          </a:p>
        </p:txBody>
      </p:sp>
    </p:spTree>
    <p:extLst>
      <p:ext uri="{BB962C8B-B14F-4D97-AF65-F5344CB8AC3E}">
        <p14:creationId xmlns:p14="http://schemas.microsoft.com/office/powerpoint/2010/main" val="3236060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CC8792-9C52-4EF3-AED8-4ACCCCA26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308356F-8E1A-4CC8-B94A-79180BFD6C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136974C-88D9-4AB4-98A5-645CEDF5F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E8371A-40D6-4D9B-8945-448D7597F36D}" type="datetime1">
              <a:rPr lang="en-CA" smtClean="0"/>
              <a:t>2020-06-15</a:t>
            </a:fld>
            <a:endParaRPr lang="en-CA"/>
          </a:p>
        </p:txBody>
      </p:sp>
      <p:sp>
        <p:nvSpPr>
          <p:cNvPr id="5" name="Footer Placeholder 4">
            <a:extLst>
              <a:ext uri="{FF2B5EF4-FFF2-40B4-BE49-F238E27FC236}">
                <a16:creationId xmlns:a16="http://schemas.microsoft.com/office/drawing/2014/main" id="{A7C7FD52-EB3E-4766-8DBF-56CCDD3191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a:t>Life's Emergency Training 2020</a:t>
            </a:r>
          </a:p>
        </p:txBody>
      </p:sp>
      <p:sp>
        <p:nvSpPr>
          <p:cNvPr id="6" name="Slide Number Placeholder 5">
            <a:extLst>
              <a:ext uri="{FF2B5EF4-FFF2-40B4-BE49-F238E27FC236}">
                <a16:creationId xmlns:a16="http://schemas.microsoft.com/office/drawing/2014/main" id="{95931BD8-8636-4F7E-A50D-B9DFB5915E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A4FCF-4CE9-4408-91A1-26A4E66F9422}" type="slidenum">
              <a:rPr lang="en-CA" smtClean="0"/>
              <a:t>‹#›</a:t>
            </a:fld>
            <a:endParaRPr lang="en-CA"/>
          </a:p>
        </p:txBody>
      </p:sp>
    </p:spTree>
    <p:extLst>
      <p:ext uri="{BB962C8B-B14F-4D97-AF65-F5344CB8AC3E}">
        <p14:creationId xmlns:p14="http://schemas.microsoft.com/office/powerpoint/2010/main" val="2994290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5.pn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sv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9.wdp"/><Relationship Id="rId5" Type="http://schemas.openxmlformats.org/officeDocument/2006/relationships/image" Target="../media/image18.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21.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microsoft.com/office/2007/relationships/hdphoto" Target="../media/hdphoto11.wdp"/><Relationship Id="rId5" Type="http://schemas.openxmlformats.org/officeDocument/2006/relationships/image" Target="../media/image22.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23.pn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24.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7.wdp"/><Relationship Id="rId3" Type="http://schemas.openxmlformats.org/officeDocument/2006/relationships/image" Target="../media/image6.jpeg"/><Relationship Id="rId7" Type="http://schemas.microsoft.com/office/2007/relationships/hdphoto" Target="../media/hdphoto4.wdp"/><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8000" y="625643"/>
            <a:ext cx="3636000" cy="1286235"/>
          </a:xfrm>
          <a:prstGeom prst="rect">
            <a:avLst/>
          </a:prstGeom>
        </p:spPr>
      </p:pic>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9" name="Title 8">
            <a:extLst>
              <a:ext uri="{FF2B5EF4-FFF2-40B4-BE49-F238E27FC236}">
                <a16:creationId xmlns:a16="http://schemas.microsoft.com/office/drawing/2014/main" id="{17CB159F-6532-4AF6-8CBD-EE3F1A047456}"/>
              </a:ext>
            </a:extLst>
          </p:cNvPr>
          <p:cNvSpPr>
            <a:spLocks noGrp="1"/>
          </p:cNvSpPr>
          <p:nvPr>
            <p:ph type="ctrTitle"/>
          </p:nvPr>
        </p:nvSpPr>
        <p:spPr>
          <a:xfrm>
            <a:off x="445008" y="2185416"/>
            <a:ext cx="11301984" cy="2487168"/>
          </a:xfrm>
        </p:spPr>
        <p:txBody>
          <a:bodyPr>
            <a:normAutofit fontScale="90000"/>
          </a:bodyPr>
          <a:lstStyle/>
          <a:p>
            <a:r>
              <a:rPr lang="en-US" sz="8000" b="1" dirty="0" err="1">
                <a:latin typeface="Garamond" panose="02020404030301010803" pitchFamily="18" charset="0"/>
              </a:rPr>
              <a:t>ReStandard</a:t>
            </a:r>
            <a:r>
              <a:rPr lang="en-US" sz="8000" b="1" dirty="0">
                <a:latin typeface="Garamond" panose="02020404030301010803" pitchFamily="18" charset="0"/>
              </a:rPr>
              <a:t> and Emergency First Aid and CPR C</a:t>
            </a:r>
            <a:endParaRPr lang="en-CA" sz="8000" b="1" dirty="0">
              <a:latin typeface="Garamond" panose="02020404030301010803" pitchFamily="18" charset="0"/>
            </a:endParaRPr>
          </a:p>
        </p:txBody>
      </p:sp>
      <p:sp>
        <p:nvSpPr>
          <p:cNvPr id="12" name="Footer Placeholder 11">
            <a:extLst>
              <a:ext uri="{FF2B5EF4-FFF2-40B4-BE49-F238E27FC236}">
                <a16:creationId xmlns:a16="http://schemas.microsoft.com/office/drawing/2014/main" id="{1D9F29E4-7172-4707-8404-C2678EE5A535}"/>
              </a:ext>
            </a:extLst>
          </p:cNvPr>
          <p:cNvSpPr>
            <a:spLocks noGrp="1"/>
          </p:cNvSpPr>
          <p:nvPr>
            <p:ph type="ftr" sz="quarter" idx="11"/>
          </p:nvPr>
        </p:nvSpPr>
        <p:spPr>
          <a:xfrm>
            <a:off x="4038600" y="6164684"/>
            <a:ext cx="4114800" cy="365125"/>
          </a:xfrm>
        </p:spPr>
        <p:txBody>
          <a:bodyPr/>
          <a:lstStyle/>
          <a:p>
            <a:r>
              <a:rPr lang="en-CA" dirty="0"/>
              <a:t>Life's Emergency Training 2020</a:t>
            </a:r>
          </a:p>
        </p:txBody>
      </p:sp>
      <p:sp>
        <p:nvSpPr>
          <p:cNvPr id="13" name="Slide Number Placeholder 12">
            <a:extLst>
              <a:ext uri="{FF2B5EF4-FFF2-40B4-BE49-F238E27FC236}">
                <a16:creationId xmlns:a16="http://schemas.microsoft.com/office/drawing/2014/main" id="{0621D153-233D-41C5-85C5-55FA5A388BED}"/>
              </a:ext>
            </a:extLst>
          </p:cNvPr>
          <p:cNvSpPr>
            <a:spLocks noGrp="1"/>
          </p:cNvSpPr>
          <p:nvPr>
            <p:ph type="sldNum" sz="quarter" idx="12"/>
          </p:nvPr>
        </p:nvSpPr>
        <p:spPr/>
        <p:txBody>
          <a:bodyPr/>
          <a:lstStyle/>
          <a:p>
            <a:fld id="{136A4FCF-4CE9-4408-91A1-26A4E66F9422}" type="slidenum">
              <a:rPr lang="en-CA" smtClean="0"/>
              <a:t>1</a:t>
            </a:fld>
            <a:endParaRPr lang="en-CA"/>
          </a:p>
        </p:txBody>
      </p:sp>
      <p:sp>
        <p:nvSpPr>
          <p:cNvPr id="14" name="Rectangle 13">
            <a:extLst>
              <a:ext uri="{FF2B5EF4-FFF2-40B4-BE49-F238E27FC236}">
                <a16:creationId xmlns:a16="http://schemas.microsoft.com/office/drawing/2014/main" id="{2AEBD1A5-AF84-4D74-8EB6-19C22629BA08}"/>
              </a:ext>
            </a:extLst>
          </p:cNvPr>
          <p:cNvSpPr/>
          <p:nvPr/>
        </p:nvSpPr>
        <p:spPr>
          <a:xfrm>
            <a:off x="5010150" y="6179392"/>
            <a:ext cx="2276475" cy="3504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44521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Rounded Rectangle 1">
            <a:extLst>
              <a:ext uri="{FF2B5EF4-FFF2-40B4-BE49-F238E27FC236}">
                <a16:creationId xmlns:a16="http://schemas.microsoft.com/office/drawing/2014/main" id="{9C731535-3F28-460C-B8B7-D2A818FA3897}"/>
              </a:ext>
            </a:extLst>
          </p:cNvPr>
          <p:cNvSpPr/>
          <p:nvPr/>
        </p:nvSpPr>
        <p:spPr>
          <a:xfrm>
            <a:off x="2838000" y="2290211"/>
            <a:ext cx="6516000" cy="2831575"/>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31D3A73A-127E-4D2E-98EA-3921876CF0C6}"/>
              </a:ext>
            </a:extLst>
          </p:cNvPr>
          <p:cNvSpPr txBox="1"/>
          <p:nvPr/>
        </p:nvSpPr>
        <p:spPr>
          <a:xfrm>
            <a:off x="3143250" y="2291214"/>
            <a:ext cx="6126480" cy="2862322"/>
          </a:xfrm>
          <a:prstGeom prst="rect">
            <a:avLst/>
          </a:prstGeom>
          <a:noFill/>
        </p:spPr>
        <p:txBody>
          <a:bodyPr wrap="square" rtlCol="0">
            <a:spAutoFit/>
          </a:bodyPr>
          <a:lstStyle/>
          <a:p>
            <a:r>
              <a:rPr lang="en-CA" sz="3600" dirty="0">
                <a:latin typeface="Garamond" panose="02020404030301010803" pitchFamily="18" charset="0"/>
              </a:rPr>
              <a:t>Have demonstrate Look, Talk, Call, ABCD and then place a casualty into the recovery position and perform on going care.</a:t>
            </a:r>
          </a:p>
        </p:txBody>
      </p:sp>
      <p:sp>
        <p:nvSpPr>
          <p:cNvPr id="2" name="TextBox 1">
            <a:extLst>
              <a:ext uri="{FF2B5EF4-FFF2-40B4-BE49-F238E27FC236}">
                <a16:creationId xmlns:a16="http://schemas.microsoft.com/office/drawing/2014/main" id="{87A12342-7FE3-487A-A05F-3B3739AA27FD}"/>
              </a:ext>
            </a:extLst>
          </p:cNvPr>
          <p:cNvSpPr txBox="1"/>
          <p:nvPr/>
        </p:nvSpPr>
        <p:spPr>
          <a:xfrm>
            <a:off x="3285046" y="230664"/>
            <a:ext cx="5321300" cy="769441"/>
          </a:xfrm>
          <a:prstGeom prst="rect">
            <a:avLst/>
          </a:prstGeom>
          <a:noFill/>
        </p:spPr>
        <p:txBody>
          <a:bodyPr wrap="square" rtlCol="0">
            <a:spAutoFit/>
          </a:bodyPr>
          <a:lstStyle/>
          <a:p>
            <a:r>
              <a:rPr lang="en-CA" sz="4400" b="1" dirty="0">
                <a:latin typeface="Garamond" panose="02020404030301010803" pitchFamily="18" charset="0"/>
              </a:rPr>
              <a:t>Student Performance</a:t>
            </a:r>
            <a:endParaRPr lang="en-CA" sz="4400" dirty="0">
              <a:latin typeface="Garamond" panose="02020404030301010803" pitchFamily="18" charset="0"/>
            </a:endParaRPr>
          </a:p>
        </p:txBody>
      </p:sp>
      <p:sp>
        <p:nvSpPr>
          <p:cNvPr id="9" name="Footer Placeholder 8">
            <a:extLst>
              <a:ext uri="{FF2B5EF4-FFF2-40B4-BE49-F238E27FC236}">
                <a16:creationId xmlns:a16="http://schemas.microsoft.com/office/drawing/2014/main" id="{5D578894-8EC5-4E9F-97C9-1C4A1DDF033F}"/>
              </a:ext>
            </a:extLst>
          </p:cNvPr>
          <p:cNvSpPr>
            <a:spLocks noGrp="1"/>
          </p:cNvSpPr>
          <p:nvPr>
            <p:ph type="ftr" sz="quarter" idx="11"/>
          </p:nvPr>
        </p:nvSpPr>
        <p:spPr/>
        <p:txBody>
          <a:bodyPr/>
          <a:lstStyle/>
          <a:p>
            <a:r>
              <a:rPr lang="en-CA"/>
              <a:t>Life's Emergency Training 2020</a:t>
            </a:r>
          </a:p>
        </p:txBody>
      </p:sp>
      <p:sp>
        <p:nvSpPr>
          <p:cNvPr id="10" name="Slide Number Placeholder 9">
            <a:extLst>
              <a:ext uri="{FF2B5EF4-FFF2-40B4-BE49-F238E27FC236}">
                <a16:creationId xmlns:a16="http://schemas.microsoft.com/office/drawing/2014/main" id="{89931BB5-5624-406F-82C3-DC37E67C607E}"/>
              </a:ext>
            </a:extLst>
          </p:cNvPr>
          <p:cNvSpPr>
            <a:spLocks noGrp="1"/>
          </p:cNvSpPr>
          <p:nvPr>
            <p:ph type="sldNum" sz="quarter" idx="12"/>
          </p:nvPr>
        </p:nvSpPr>
        <p:spPr/>
        <p:txBody>
          <a:bodyPr/>
          <a:lstStyle/>
          <a:p>
            <a:fld id="{136A4FCF-4CE9-4408-91A1-26A4E66F9422}" type="slidenum">
              <a:rPr lang="en-CA" smtClean="0"/>
              <a:t>10</a:t>
            </a:fld>
            <a:endParaRPr lang="en-CA"/>
          </a:p>
        </p:txBody>
      </p:sp>
    </p:spTree>
    <p:extLst>
      <p:ext uri="{BB962C8B-B14F-4D97-AF65-F5344CB8AC3E}">
        <p14:creationId xmlns:p14="http://schemas.microsoft.com/office/powerpoint/2010/main" val="1757608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84411" y="274787"/>
            <a:ext cx="5551170" cy="1325563"/>
          </a:xfrm>
        </p:spPr>
        <p:txBody>
          <a:bodyPr/>
          <a:lstStyle/>
          <a:p>
            <a:r>
              <a:rPr lang="en-CA" b="1" dirty="0">
                <a:latin typeface="Garamond" panose="02020404030301010803" pitchFamily="18" charset="0"/>
              </a:rPr>
              <a:t>Student Performance</a:t>
            </a:r>
          </a:p>
        </p:txBody>
      </p:sp>
      <p:sp>
        <p:nvSpPr>
          <p:cNvPr id="8" name="Rectangle 7"/>
          <p:cNvSpPr/>
          <p:nvPr/>
        </p:nvSpPr>
        <p:spPr>
          <a:xfrm>
            <a:off x="169545" y="160020"/>
            <a:ext cx="11852910" cy="6581347"/>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rgbClr val="DB0B1F"/>
              </a:solidFill>
            </a:endParaRPr>
          </a:p>
        </p:txBody>
      </p:sp>
      <p:sp>
        <p:nvSpPr>
          <p:cNvPr id="9" name="Slide Number Placeholder 8"/>
          <p:cNvSpPr>
            <a:spLocks noGrp="1"/>
          </p:cNvSpPr>
          <p:nvPr>
            <p:ph type="sldNum" sz="quarter" idx="12"/>
          </p:nvPr>
        </p:nvSpPr>
        <p:spPr>
          <a:xfrm>
            <a:off x="9198074" y="6211888"/>
            <a:ext cx="2133600" cy="365125"/>
          </a:xfrm>
        </p:spPr>
        <p:txBody>
          <a:bodyPr/>
          <a:lstStyle/>
          <a:p>
            <a:r>
              <a:rPr lang="en-US" dirty="0">
                <a:solidFill>
                  <a:prstClr val="black"/>
                </a:solidFill>
              </a:rPr>
              <a:t>11	</a:t>
            </a:r>
            <a:endParaRPr lang="en-CA" dirty="0">
              <a:solidFill>
                <a:prstClr val="black"/>
              </a:solidFill>
            </a:endParaRPr>
          </a:p>
        </p:txBody>
      </p:sp>
      <p:sp>
        <p:nvSpPr>
          <p:cNvPr id="11" name="TextBox 10"/>
          <p:cNvSpPr txBox="1"/>
          <p:nvPr/>
        </p:nvSpPr>
        <p:spPr>
          <a:xfrm>
            <a:off x="3053388" y="2032002"/>
            <a:ext cx="5922932" cy="2800767"/>
          </a:xfrm>
          <a:prstGeom prst="rect">
            <a:avLst/>
          </a:prstGeom>
          <a:noFill/>
        </p:spPr>
        <p:txBody>
          <a:bodyPr wrap="square" rtlCol="0">
            <a:spAutoFit/>
          </a:bodyPr>
          <a:lstStyle/>
          <a:p>
            <a:r>
              <a:rPr lang="en-CA" sz="3600" dirty="0">
                <a:latin typeface="Garamond" panose="02020404030301010803" pitchFamily="18" charset="0"/>
              </a:rPr>
              <a:t>Have students perform Scene survey, primary survey and ongoing care with a suspected spinal injury.</a:t>
            </a:r>
          </a:p>
          <a:p>
            <a:endParaRPr lang="en-CA" sz="3200" b="1" dirty="0"/>
          </a:p>
        </p:txBody>
      </p:sp>
      <p:sp>
        <p:nvSpPr>
          <p:cNvPr id="2" name="Rounded Rectangle 1"/>
          <p:cNvSpPr/>
          <p:nvPr/>
        </p:nvSpPr>
        <p:spPr>
          <a:xfrm>
            <a:off x="2819996" y="1893716"/>
            <a:ext cx="6480000" cy="269283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828800" y="6296026"/>
            <a:ext cx="1390650" cy="561975"/>
          </a:xfrm>
          <a:prstGeom prst="rect">
            <a:avLst/>
          </a:prstGeom>
        </p:spPr>
      </p:pic>
    </p:spTree>
    <p:extLst>
      <p:ext uri="{BB962C8B-B14F-4D97-AF65-F5344CB8AC3E}">
        <p14:creationId xmlns:p14="http://schemas.microsoft.com/office/powerpoint/2010/main" val="2567409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Rounded Rectangle 3">
            <a:extLst>
              <a:ext uri="{FF2B5EF4-FFF2-40B4-BE49-F238E27FC236}">
                <a16:creationId xmlns:a16="http://schemas.microsoft.com/office/drawing/2014/main" id="{9FF562FD-B27D-4C83-8A5B-E43F27429B3B}"/>
              </a:ext>
            </a:extLst>
          </p:cNvPr>
          <p:cNvSpPr/>
          <p:nvPr/>
        </p:nvSpPr>
        <p:spPr>
          <a:xfrm>
            <a:off x="2388030" y="2220889"/>
            <a:ext cx="7450349" cy="2304256"/>
          </a:xfrm>
          <a:prstGeom prst="roundRect">
            <a:avLst/>
          </a:prstGeom>
          <a:ln w="76200"/>
        </p:spPr>
        <p:style>
          <a:lnRef idx="2">
            <a:schemeClr val="dk1"/>
          </a:lnRef>
          <a:fillRef idx="1">
            <a:schemeClr val="lt1"/>
          </a:fillRef>
          <a:effectRef idx="0">
            <a:schemeClr val="dk1"/>
          </a:effectRef>
          <a:fontRef idx="minor">
            <a:schemeClr val="dk1"/>
          </a:fontRef>
        </p:style>
        <p:txBody>
          <a:bodyPr rtlCol="0" anchor="ctr"/>
          <a:lstStyle/>
          <a:p>
            <a:endParaRPr lang="en-CA" dirty="0"/>
          </a:p>
        </p:txBody>
      </p:sp>
      <p:sp>
        <p:nvSpPr>
          <p:cNvPr id="2" name="TextBox 1">
            <a:extLst>
              <a:ext uri="{FF2B5EF4-FFF2-40B4-BE49-F238E27FC236}">
                <a16:creationId xmlns:a16="http://schemas.microsoft.com/office/drawing/2014/main" id="{98E18816-31ED-4F2A-B85D-470F93513100}"/>
              </a:ext>
            </a:extLst>
          </p:cNvPr>
          <p:cNvSpPr txBox="1"/>
          <p:nvPr/>
        </p:nvSpPr>
        <p:spPr>
          <a:xfrm>
            <a:off x="2894892" y="2772852"/>
            <a:ext cx="6436624" cy="1200329"/>
          </a:xfrm>
          <a:prstGeom prst="rect">
            <a:avLst/>
          </a:prstGeom>
          <a:noFill/>
        </p:spPr>
        <p:txBody>
          <a:bodyPr wrap="square" rtlCol="0">
            <a:spAutoFit/>
          </a:bodyPr>
          <a:lstStyle/>
          <a:p>
            <a:r>
              <a:rPr lang="en-CA" sz="3600" dirty="0">
                <a:latin typeface="Garamond" panose="02020404030301010803" pitchFamily="18" charset="0"/>
              </a:rPr>
              <a:t>Demonstrate a casualty roll to the group.</a:t>
            </a:r>
          </a:p>
        </p:txBody>
      </p:sp>
      <p:sp>
        <p:nvSpPr>
          <p:cNvPr id="6" name="TextBox 5">
            <a:extLst>
              <a:ext uri="{FF2B5EF4-FFF2-40B4-BE49-F238E27FC236}">
                <a16:creationId xmlns:a16="http://schemas.microsoft.com/office/drawing/2014/main" id="{78242216-2CD0-4BCA-943C-AFEB93E41276}"/>
              </a:ext>
            </a:extLst>
          </p:cNvPr>
          <p:cNvSpPr txBox="1"/>
          <p:nvPr/>
        </p:nvSpPr>
        <p:spPr>
          <a:xfrm>
            <a:off x="1932365" y="399320"/>
            <a:ext cx="8327268" cy="769441"/>
          </a:xfrm>
          <a:prstGeom prst="rect">
            <a:avLst/>
          </a:prstGeom>
          <a:noFill/>
        </p:spPr>
        <p:txBody>
          <a:bodyPr wrap="square" rtlCol="0">
            <a:spAutoFit/>
          </a:bodyPr>
          <a:lstStyle/>
          <a:p>
            <a:pPr algn="ctr"/>
            <a:r>
              <a:rPr lang="en-CA" sz="4400" b="1" dirty="0">
                <a:latin typeface="Garamond" panose="02020404030301010803" pitchFamily="18" charset="0"/>
              </a:rPr>
              <a:t>Student Performance</a:t>
            </a:r>
          </a:p>
        </p:txBody>
      </p:sp>
      <p:pic>
        <p:nvPicPr>
          <p:cNvPr id="7" name="Picture 6">
            <a:extLst>
              <a:ext uri="{FF2B5EF4-FFF2-40B4-BE49-F238E27FC236}">
                <a16:creationId xmlns:a16="http://schemas.microsoft.com/office/drawing/2014/main" id="{05553373-CA32-4294-9885-82C093FA201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4870" y="6257924"/>
            <a:ext cx="1390650" cy="561975"/>
          </a:xfrm>
          <a:prstGeom prst="rect">
            <a:avLst/>
          </a:prstGeom>
        </p:spPr>
      </p:pic>
      <p:sp>
        <p:nvSpPr>
          <p:cNvPr id="9" name="Footer Placeholder 8">
            <a:extLst>
              <a:ext uri="{FF2B5EF4-FFF2-40B4-BE49-F238E27FC236}">
                <a16:creationId xmlns:a16="http://schemas.microsoft.com/office/drawing/2014/main" id="{CA8270F0-AD44-4660-995E-D4CFA38E5092}"/>
              </a:ext>
            </a:extLst>
          </p:cNvPr>
          <p:cNvSpPr>
            <a:spLocks noGrp="1"/>
          </p:cNvSpPr>
          <p:nvPr>
            <p:ph type="ftr" sz="quarter" idx="11"/>
          </p:nvPr>
        </p:nvSpPr>
        <p:spPr/>
        <p:txBody>
          <a:bodyPr/>
          <a:lstStyle/>
          <a:p>
            <a:r>
              <a:rPr lang="en-CA"/>
              <a:t>Life's Emergency Training 2020</a:t>
            </a:r>
          </a:p>
        </p:txBody>
      </p:sp>
      <p:sp>
        <p:nvSpPr>
          <p:cNvPr id="10" name="Slide Number Placeholder 9">
            <a:extLst>
              <a:ext uri="{FF2B5EF4-FFF2-40B4-BE49-F238E27FC236}">
                <a16:creationId xmlns:a16="http://schemas.microsoft.com/office/drawing/2014/main" id="{9FF00D70-AC24-4B94-8871-83B2B9B111F7}"/>
              </a:ext>
            </a:extLst>
          </p:cNvPr>
          <p:cNvSpPr>
            <a:spLocks noGrp="1"/>
          </p:cNvSpPr>
          <p:nvPr>
            <p:ph type="sldNum" sz="quarter" idx="12"/>
          </p:nvPr>
        </p:nvSpPr>
        <p:spPr/>
        <p:txBody>
          <a:bodyPr/>
          <a:lstStyle/>
          <a:p>
            <a:fld id="{136A4FCF-4CE9-4408-91A1-26A4E66F9422}" type="slidenum">
              <a:rPr lang="en-CA" smtClean="0"/>
              <a:t>12</a:t>
            </a:fld>
            <a:endParaRPr lang="en-CA"/>
          </a:p>
        </p:txBody>
      </p:sp>
    </p:spTree>
    <p:extLst>
      <p:ext uri="{BB962C8B-B14F-4D97-AF65-F5344CB8AC3E}">
        <p14:creationId xmlns:p14="http://schemas.microsoft.com/office/powerpoint/2010/main" val="4224817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 name="TextBox 1">
            <a:extLst>
              <a:ext uri="{FF2B5EF4-FFF2-40B4-BE49-F238E27FC236}">
                <a16:creationId xmlns:a16="http://schemas.microsoft.com/office/drawing/2014/main" id="{D82914FB-9249-4651-92BA-3E3A2FF4C194}"/>
              </a:ext>
            </a:extLst>
          </p:cNvPr>
          <p:cNvSpPr txBox="1"/>
          <p:nvPr/>
        </p:nvSpPr>
        <p:spPr>
          <a:xfrm>
            <a:off x="1231900" y="1145904"/>
            <a:ext cx="9385300" cy="3816429"/>
          </a:xfrm>
          <a:prstGeom prst="rect">
            <a:avLst/>
          </a:prstGeom>
          <a:noFill/>
        </p:spPr>
        <p:txBody>
          <a:bodyPr wrap="square" rtlCol="0">
            <a:spAutoFit/>
          </a:bodyPr>
          <a:lstStyle/>
          <a:p>
            <a:r>
              <a:rPr lang="en-US" sz="4400" b="1" dirty="0">
                <a:latin typeface="Garamond" panose="02020404030301010803" pitchFamily="18" charset="0"/>
              </a:rPr>
              <a:t>Review</a:t>
            </a:r>
            <a:r>
              <a:rPr lang="en-US" sz="4400" dirty="0">
                <a:latin typeface="Garamond" panose="02020404030301010803" pitchFamily="18" charset="0"/>
              </a:rPr>
              <a:t> Cardiovascular Emergency</a:t>
            </a:r>
          </a:p>
          <a:p>
            <a:r>
              <a:rPr lang="en-US" sz="3600" dirty="0">
                <a:latin typeface="Garamond" panose="02020404030301010803" pitchFamily="18" charset="0"/>
              </a:rPr>
              <a:t>Signs, Symptoms and first aid treatment for:</a:t>
            </a:r>
          </a:p>
          <a:p>
            <a:endParaRPr lang="en-US" sz="900" dirty="0">
              <a:latin typeface="Garamond" panose="02020404030301010803" pitchFamily="18" charset="0"/>
            </a:endParaRPr>
          </a:p>
          <a:p>
            <a:endParaRPr lang="en-US" sz="900" dirty="0">
              <a:latin typeface="Garamond" panose="02020404030301010803" pitchFamily="18" charset="0"/>
            </a:endParaRP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Heart Attack: P.A.S.S. I.T.  O.N.</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Stroke: F.A.S.T.</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ASA </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Nitro</a:t>
            </a:r>
            <a:endParaRPr lang="en-CA" sz="3600" dirty="0">
              <a:latin typeface="Garamond" panose="02020404030301010803" pitchFamily="18" charset="0"/>
            </a:endParaRPr>
          </a:p>
        </p:txBody>
      </p:sp>
      <p:sp>
        <p:nvSpPr>
          <p:cNvPr id="6" name="Footer Placeholder 5">
            <a:extLst>
              <a:ext uri="{FF2B5EF4-FFF2-40B4-BE49-F238E27FC236}">
                <a16:creationId xmlns:a16="http://schemas.microsoft.com/office/drawing/2014/main" id="{11E0BA36-02E8-4D11-BF81-96B5789BAF6D}"/>
              </a:ext>
            </a:extLst>
          </p:cNvPr>
          <p:cNvSpPr>
            <a:spLocks noGrp="1"/>
          </p:cNvSpPr>
          <p:nvPr>
            <p:ph type="ftr" sz="quarter" idx="11"/>
          </p:nvPr>
        </p:nvSpPr>
        <p:spPr/>
        <p:txBody>
          <a:bodyPr/>
          <a:lstStyle/>
          <a:p>
            <a:r>
              <a:rPr lang="en-CA"/>
              <a:t>Life's Emergency Training 2020</a:t>
            </a:r>
          </a:p>
        </p:txBody>
      </p:sp>
      <p:sp>
        <p:nvSpPr>
          <p:cNvPr id="7" name="Slide Number Placeholder 6">
            <a:extLst>
              <a:ext uri="{FF2B5EF4-FFF2-40B4-BE49-F238E27FC236}">
                <a16:creationId xmlns:a16="http://schemas.microsoft.com/office/drawing/2014/main" id="{5DB97AC8-C05F-445E-BBAA-74FE0DBB553F}"/>
              </a:ext>
            </a:extLst>
          </p:cNvPr>
          <p:cNvSpPr>
            <a:spLocks noGrp="1"/>
          </p:cNvSpPr>
          <p:nvPr>
            <p:ph type="sldNum" sz="quarter" idx="12"/>
          </p:nvPr>
        </p:nvSpPr>
        <p:spPr/>
        <p:txBody>
          <a:bodyPr/>
          <a:lstStyle/>
          <a:p>
            <a:fld id="{136A4FCF-4CE9-4408-91A1-26A4E66F9422}" type="slidenum">
              <a:rPr lang="en-CA" smtClean="0"/>
              <a:t>13</a:t>
            </a:fld>
            <a:endParaRPr lang="en-CA"/>
          </a:p>
        </p:txBody>
      </p:sp>
      <p:pic>
        <p:nvPicPr>
          <p:cNvPr id="9" name="Picture 8" descr="A person posing for the camera&#10;&#10;Description automatically generated">
            <a:extLst>
              <a:ext uri="{FF2B5EF4-FFF2-40B4-BE49-F238E27FC236}">
                <a16:creationId xmlns:a16="http://schemas.microsoft.com/office/drawing/2014/main" id="{A3BC996C-E49A-4E3F-9D26-A1891242E920}"/>
              </a:ext>
            </a:extLst>
          </p:cNvPr>
          <p:cNvPicPr>
            <a:picLocks noChangeAspect="1"/>
          </p:cNvPicPr>
          <p:nvPr/>
        </p:nvPicPr>
        <p:blipFill>
          <a:blip r:embed="rId5">
            <a:alphaModFix amt="35000"/>
            <a:extLst>
              <a:ext uri="{BEBA8EAE-BF5A-486C-A8C5-ECC9F3942E4B}">
                <a14:imgProps xmlns:a14="http://schemas.microsoft.com/office/drawing/2010/main">
                  <a14:imgLayer r:embed="rId6">
                    <a14:imgEffect>
                      <a14:backgroundRemoval t="2500" b="99000" l="10000" r="95000">
                        <a14:foregroundMark x1="63667" y1="8500" x2="74333" y2="2500"/>
                        <a14:foregroundMark x1="74333" y1="2500" x2="82333" y2="14000"/>
                        <a14:foregroundMark x1="82333" y1="14000" x2="81667" y2="27000"/>
                        <a14:foregroundMark x1="61000" y1="20000" x2="65000" y2="35500"/>
                        <a14:foregroundMark x1="65000" y1="35500" x2="63667" y2="52000"/>
                        <a14:foregroundMark x1="63667" y1="52000" x2="52333" y2="80000"/>
                        <a14:foregroundMark x1="52333" y1="80000" x2="52333" y2="96500"/>
                        <a14:foregroundMark x1="52333" y1="96500" x2="74000" y2="89000"/>
                        <a14:foregroundMark x1="74000" y1="89000" x2="85000" y2="89500"/>
                        <a14:foregroundMark x1="85000" y1="89500" x2="92333" y2="77500"/>
                        <a14:foregroundMark x1="92333" y1="77500" x2="95333" y2="57500"/>
                        <a14:foregroundMark x1="97333" y1="62000" x2="93333" y2="95000"/>
                        <a14:foregroundMark x1="93333" y1="95000" x2="79667" y2="99500"/>
                        <a14:foregroundMark x1="79667" y1="99500" x2="45667" y2="96500"/>
                        <a14:foregroundMark x1="45667" y1="96500" x2="44333" y2="80500"/>
                        <a14:foregroundMark x1="44333" y1="80500" x2="50333" y2="65500"/>
                        <a14:foregroundMark x1="50333" y1="65500" x2="52667" y2="52000"/>
                        <a14:foregroundMark x1="53333" y1="51500" x2="40000" y2="99000"/>
                      </a14:backgroundRemoval>
                    </a14:imgEffect>
                  </a14:imgLayer>
                </a14:imgProps>
              </a:ext>
              <a:ext uri="{28A0092B-C50C-407E-A947-70E740481C1C}">
                <a14:useLocalDpi xmlns:a14="http://schemas.microsoft.com/office/drawing/2010/main" val="0"/>
              </a:ext>
            </a:extLst>
          </a:blip>
          <a:stretch>
            <a:fillRect/>
          </a:stretch>
        </p:blipFill>
        <p:spPr>
          <a:xfrm>
            <a:off x="4104860" y="1501292"/>
            <a:ext cx="6029325" cy="4019550"/>
          </a:xfrm>
          <a:prstGeom prst="rect">
            <a:avLst/>
          </a:prstGeom>
        </p:spPr>
      </p:pic>
    </p:spTree>
    <p:extLst>
      <p:ext uri="{BB962C8B-B14F-4D97-AF65-F5344CB8AC3E}">
        <p14:creationId xmlns:p14="http://schemas.microsoft.com/office/powerpoint/2010/main" val="1477666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graphicFrame>
        <p:nvGraphicFramePr>
          <p:cNvPr id="6" name="Content Placeholder 1">
            <a:extLst>
              <a:ext uri="{FF2B5EF4-FFF2-40B4-BE49-F238E27FC236}">
                <a16:creationId xmlns:a16="http://schemas.microsoft.com/office/drawing/2014/main" id="{4C88196A-4D00-4D13-AF53-510DF6029013}"/>
              </a:ext>
            </a:extLst>
          </p:cNvPr>
          <p:cNvGraphicFramePr>
            <a:graphicFrameLocks/>
          </p:cNvGraphicFramePr>
          <p:nvPr>
            <p:extLst>
              <p:ext uri="{D42A27DB-BD31-4B8C-83A1-F6EECF244321}">
                <p14:modId xmlns:p14="http://schemas.microsoft.com/office/powerpoint/2010/main" val="1224665152"/>
              </p:ext>
            </p:extLst>
          </p:nvPr>
        </p:nvGraphicFramePr>
        <p:xfrm>
          <a:off x="1610420" y="1106086"/>
          <a:ext cx="8229600" cy="4857406"/>
        </p:xfrm>
        <a:graphic>
          <a:graphicData uri="http://schemas.openxmlformats.org/drawingml/2006/table">
            <a:tbl>
              <a:tblPr firstRow="1" firstCol="1" bandRow="1">
                <a:tableStyleId>{0E3FDE45-AF77-4B5C-9715-49D594BDF05E}</a:tableStyleId>
              </a:tblPr>
              <a:tblGrid>
                <a:gridCol w="1972238">
                  <a:extLst>
                    <a:ext uri="{9D8B030D-6E8A-4147-A177-3AD203B41FA5}">
                      <a16:colId xmlns:a16="http://schemas.microsoft.com/office/drawing/2014/main" val="20000"/>
                    </a:ext>
                  </a:extLst>
                </a:gridCol>
                <a:gridCol w="2180419">
                  <a:extLst>
                    <a:ext uri="{9D8B030D-6E8A-4147-A177-3AD203B41FA5}">
                      <a16:colId xmlns:a16="http://schemas.microsoft.com/office/drawing/2014/main" val="20001"/>
                    </a:ext>
                  </a:extLst>
                </a:gridCol>
                <a:gridCol w="2001438">
                  <a:extLst>
                    <a:ext uri="{9D8B030D-6E8A-4147-A177-3AD203B41FA5}">
                      <a16:colId xmlns:a16="http://schemas.microsoft.com/office/drawing/2014/main" val="20002"/>
                    </a:ext>
                  </a:extLst>
                </a:gridCol>
                <a:gridCol w="2075505">
                  <a:extLst>
                    <a:ext uri="{9D8B030D-6E8A-4147-A177-3AD203B41FA5}">
                      <a16:colId xmlns:a16="http://schemas.microsoft.com/office/drawing/2014/main" val="20003"/>
                    </a:ext>
                  </a:extLst>
                </a:gridCol>
              </a:tblGrid>
              <a:tr h="885106">
                <a:tc>
                  <a:txBody>
                    <a:bodyPr/>
                    <a:lstStyle/>
                    <a:p>
                      <a:pPr algn="l">
                        <a:lnSpc>
                          <a:spcPct val="115000"/>
                        </a:lnSpc>
                        <a:spcAft>
                          <a:spcPts val="1000"/>
                        </a:spcAft>
                      </a:pPr>
                      <a:br>
                        <a:rPr lang="en-CA" sz="1300" dirty="0">
                          <a:effectLst/>
                          <a:latin typeface="Garamond" panose="02020404030301010803" pitchFamily="18" charset="0"/>
                        </a:rPr>
                      </a:br>
                      <a:r>
                        <a:rPr lang="en-CA" sz="1300" dirty="0">
                          <a:effectLst/>
                          <a:latin typeface="Garamond" panose="02020404030301010803" pitchFamily="18" charset="0"/>
                        </a:rPr>
                        <a:t> </a:t>
                      </a:r>
                      <a:endParaRPr lang="en-CA" sz="1100" dirty="0">
                        <a:effectLst/>
                        <a:latin typeface="Garamond" panose="02020404030301010803" pitchFamily="18" charset="0"/>
                      </a:endParaRPr>
                    </a:p>
                    <a:p>
                      <a:pPr algn="l">
                        <a:lnSpc>
                          <a:spcPct val="115000"/>
                        </a:lnSpc>
                        <a:spcAft>
                          <a:spcPts val="1000"/>
                        </a:spcAft>
                      </a:pPr>
                      <a:r>
                        <a:rPr lang="en-US" sz="1300" dirty="0">
                          <a:effectLst/>
                          <a:latin typeface="Garamond" panose="02020404030301010803" pitchFamily="18" charset="0"/>
                        </a:rPr>
                        <a:t> </a:t>
                      </a:r>
                      <a:endParaRPr lang="en-CA" sz="1100" dirty="0">
                        <a:effectLst/>
                        <a:latin typeface="Garamond" panose="02020404030301010803" pitchFamily="18" charset="0"/>
                        <a:ea typeface="Times New Roman"/>
                        <a:cs typeface="Times New Roman"/>
                      </a:endParaRPr>
                    </a:p>
                  </a:txBody>
                  <a:tcPr marL="65530" marR="65530" marT="0" marB="0"/>
                </a:tc>
                <a:tc>
                  <a:txBody>
                    <a:bodyPr/>
                    <a:lstStyle/>
                    <a:p>
                      <a:pPr algn="ctr">
                        <a:lnSpc>
                          <a:spcPct val="115000"/>
                        </a:lnSpc>
                        <a:spcAft>
                          <a:spcPts val="1000"/>
                        </a:spcAft>
                      </a:pPr>
                      <a:r>
                        <a:rPr lang="en-US" sz="2800" b="1" dirty="0">
                          <a:effectLst/>
                          <a:latin typeface="Garamond" panose="02020404030301010803" pitchFamily="18" charset="0"/>
                        </a:rPr>
                        <a:t>Adult</a:t>
                      </a:r>
                      <a:endParaRPr lang="en-CA" sz="28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800" dirty="0">
                          <a:effectLst/>
                          <a:latin typeface="Garamond" panose="02020404030301010803" pitchFamily="18" charset="0"/>
                        </a:rPr>
                        <a:t>Child</a:t>
                      </a:r>
                      <a:endParaRPr lang="en-CA" sz="28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800" dirty="0">
                          <a:effectLst/>
                          <a:latin typeface="Garamond" panose="02020404030301010803" pitchFamily="18" charset="0"/>
                        </a:rPr>
                        <a:t>Infant</a:t>
                      </a:r>
                      <a:endParaRPr lang="en-CA" sz="24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0"/>
                  </a:ext>
                </a:extLst>
              </a:tr>
              <a:tr h="469513">
                <a:tc>
                  <a:txBody>
                    <a:bodyPr/>
                    <a:lstStyle/>
                    <a:p>
                      <a:pPr algn="l">
                        <a:lnSpc>
                          <a:spcPct val="115000"/>
                        </a:lnSpc>
                        <a:spcAft>
                          <a:spcPts val="1000"/>
                        </a:spcAft>
                      </a:pPr>
                      <a:r>
                        <a:rPr lang="en-US" sz="2000" dirty="0">
                          <a:effectLst/>
                          <a:latin typeface="Garamond" panose="02020404030301010803" pitchFamily="18" charset="0"/>
                        </a:rPr>
                        <a:t>Ages</a:t>
                      </a:r>
                      <a:endParaRPr lang="en-CA" sz="18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Over 8</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1 -8 years</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Under 1 year</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1"/>
                  </a:ext>
                </a:extLst>
              </a:tr>
              <a:tr h="469513">
                <a:tc>
                  <a:txBody>
                    <a:bodyPr/>
                    <a:lstStyle/>
                    <a:p>
                      <a:pPr algn="l">
                        <a:lnSpc>
                          <a:spcPct val="115000"/>
                        </a:lnSpc>
                        <a:spcAft>
                          <a:spcPts val="1000"/>
                        </a:spcAft>
                      </a:pPr>
                      <a:r>
                        <a:rPr lang="en-US" sz="2000" dirty="0">
                          <a:effectLst/>
                          <a:latin typeface="Garamond" panose="02020404030301010803" pitchFamily="18" charset="0"/>
                        </a:rPr>
                        <a:t>Call 911</a:t>
                      </a:r>
                      <a:endParaRPr lang="en-CA" sz="18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Unresponsive</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Unresponsive</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Unresponsive</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2"/>
                  </a:ext>
                </a:extLst>
              </a:tr>
              <a:tr h="469513">
                <a:tc>
                  <a:txBody>
                    <a:bodyPr/>
                    <a:lstStyle/>
                    <a:p>
                      <a:pPr algn="l">
                        <a:lnSpc>
                          <a:spcPct val="115000"/>
                        </a:lnSpc>
                        <a:spcAft>
                          <a:spcPts val="1000"/>
                        </a:spcAft>
                      </a:pPr>
                      <a:r>
                        <a:rPr lang="en-US" sz="2000" dirty="0">
                          <a:effectLst/>
                          <a:latin typeface="Garamond" panose="02020404030301010803" pitchFamily="18" charset="0"/>
                        </a:rPr>
                        <a:t>Lone Rescuer</a:t>
                      </a:r>
                      <a:endParaRPr lang="en-CA" sz="20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Immediately</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After 2 mins.</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After 2 mins.</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3"/>
                  </a:ext>
                </a:extLst>
              </a:tr>
              <a:tr h="469513">
                <a:tc>
                  <a:txBody>
                    <a:bodyPr/>
                    <a:lstStyle/>
                    <a:p>
                      <a:pPr algn="l">
                        <a:lnSpc>
                          <a:spcPct val="115000"/>
                        </a:lnSpc>
                        <a:spcAft>
                          <a:spcPts val="1000"/>
                        </a:spcAft>
                      </a:pPr>
                      <a:r>
                        <a:rPr lang="en-US" sz="2000" dirty="0">
                          <a:effectLst/>
                          <a:latin typeface="Garamond" panose="02020404030301010803" pitchFamily="18" charset="0"/>
                        </a:rPr>
                        <a:t>Ratio</a:t>
                      </a:r>
                      <a:endParaRPr lang="en-CA" sz="20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30:2</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30:2</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30:2</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4"/>
                  </a:ext>
                </a:extLst>
              </a:tr>
              <a:tr h="939025">
                <a:tc>
                  <a:txBody>
                    <a:bodyPr/>
                    <a:lstStyle/>
                    <a:p>
                      <a:pPr algn="l">
                        <a:lnSpc>
                          <a:spcPct val="115000"/>
                        </a:lnSpc>
                        <a:spcAft>
                          <a:spcPts val="1000"/>
                        </a:spcAft>
                      </a:pPr>
                      <a:r>
                        <a:rPr lang="en-US" sz="2000" dirty="0">
                          <a:effectLst/>
                          <a:latin typeface="Garamond" panose="02020404030301010803" pitchFamily="18" charset="0"/>
                        </a:rPr>
                        <a:t>Depth</a:t>
                      </a:r>
                      <a:endParaRPr lang="en-CA" sz="20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00000"/>
                        </a:lnSpc>
                        <a:spcAft>
                          <a:spcPts val="0"/>
                        </a:spcAft>
                      </a:pPr>
                      <a:r>
                        <a:rPr lang="en-US" sz="2000" b="1" dirty="0">
                          <a:effectLst/>
                          <a:latin typeface="Garamond" panose="02020404030301010803" pitchFamily="18" charset="0"/>
                        </a:rPr>
                        <a:t>At least 2”</a:t>
                      </a:r>
                    </a:p>
                    <a:p>
                      <a:pPr algn="ctr">
                        <a:lnSpc>
                          <a:spcPct val="100000"/>
                        </a:lnSpc>
                        <a:spcAft>
                          <a:spcPts val="0"/>
                        </a:spcAft>
                      </a:pPr>
                      <a:r>
                        <a:rPr lang="en-US" sz="2000" b="1" dirty="0">
                          <a:effectLst/>
                          <a:latin typeface="Garamond" panose="02020404030301010803" pitchFamily="18" charset="0"/>
                        </a:rPr>
                        <a:t>(5-6 cm)</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00000"/>
                        </a:lnSpc>
                        <a:spcAft>
                          <a:spcPts val="0"/>
                        </a:spcAft>
                      </a:pPr>
                      <a:r>
                        <a:rPr lang="en-US" sz="2000" b="1" dirty="0">
                          <a:effectLst/>
                          <a:latin typeface="Garamond" panose="02020404030301010803" pitchFamily="18" charset="0"/>
                        </a:rPr>
                        <a:t>1/3 diameter or </a:t>
                      </a:r>
                    </a:p>
                    <a:p>
                      <a:pPr algn="ctr">
                        <a:lnSpc>
                          <a:spcPct val="100000"/>
                        </a:lnSpc>
                        <a:spcAft>
                          <a:spcPts val="0"/>
                        </a:spcAft>
                      </a:pPr>
                      <a:r>
                        <a:rPr lang="en-US" sz="2000" b="1" dirty="0">
                          <a:effectLst/>
                          <a:latin typeface="Garamond" panose="02020404030301010803" pitchFamily="18" charset="0"/>
                        </a:rPr>
                        <a:t>2” (5 cm)</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1/3 diameter or 1.5”(4 cm)</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5"/>
                  </a:ext>
                </a:extLst>
              </a:tr>
              <a:tr h="469513">
                <a:tc>
                  <a:txBody>
                    <a:bodyPr/>
                    <a:lstStyle/>
                    <a:p>
                      <a:pPr algn="l">
                        <a:lnSpc>
                          <a:spcPct val="115000"/>
                        </a:lnSpc>
                        <a:spcAft>
                          <a:spcPts val="1000"/>
                        </a:spcAft>
                      </a:pPr>
                      <a:r>
                        <a:rPr lang="en-US" sz="2000" dirty="0">
                          <a:effectLst/>
                          <a:latin typeface="Garamond" panose="02020404030301010803" pitchFamily="18" charset="0"/>
                        </a:rPr>
                        <a:t>Technique</a:t>
                      </a:r>
                      <a:endParaRPr lang="en-CA" sz="20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2 hands</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1 or 2 hands</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Two fingers</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6"/>
                  </a:ext>
                </a:extLst>
              </a:tr>
              <a:tr h="685710">
                <a:tc>
                  <a:txBody>
                    <a:bodyPr/>
                    <a:lstStyle/>
                    <a:p>
                      <a:pPr algn="l">
                        <a:lnSpc>
                          <a:spcPct val="115000"/>
                        </a:lnSpc>
                        <a:spcAft>
                          <a:spcPts val="1000"/>
                        </a:spcAft>
                      </a:pPr>
                      <a:r>
                        <a:rPr lang="en-US" sz="2000" dirty="0">
                          <a:effectLst/>
                          <a:latin typeface="Garamond" panose="02020404030301010803" pitchFamily="18" charset="0"/>
                        </a:rPr>
                        <a:t>Use AED</a:t>
                      </a:r>
                      <a:endParaRPr lang="en-CA" sz="2000"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Yes</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b="1" dirty="0">
                          <a:effectLst/>
                          <a:latin typeface="Garamond" panose="02020404030301010803" pitchFamily="18" charset="0"/>
                        </a:rPr>
                        <a:t>Yes</a:t>
                      </a:r>
                      <a:endParaRPr lang="en-CA" sz="2000" b="1" dirty="0">
                        <a:effectLst/>
                        <a:latin typeface="Garamond" panose="02020404030301010803" pitchFamily="18" charset="0"/>
                        <a:ea typeface="Times New Roman"/>
                        <a:cs typeface="Times New Roman"/>
                      </a:endParaRPr>
                    </a:p>
                  </a:txBody>
                  <a:tcPr marL="65530" marR="65530" marT="0" marB="0" anchor="ctr"/>
                </a:tc>
                <a:tc>
                  <a:txBody>
                    <a:bodyPr/>
                    <a:lstStyle/>
                    <a:p>
                      <a:pPr algn="ctr">
                        <a:lnSpc>
                          <a:spcPct val="115000"/>
                        </a:lnSpc>
                        <a:spcAft>
                          <a:spcPts val="1000"/>
                        </a:spcAft>
                      </a:pPr>
                      <a:r>
                        <a:rPr lang="en-US" sz="2000" dirty="0">
                          <a:effectLst/>
                          <a:latin typeface="Garamond" panose="02020404030301010803" pitchFamily="18" charset="0"/>
                        </a:rPr>
                        <a:t>Yes</a:t>
                      </a:r>
                      <a:endParaRPr lang="en-CA" sz="2000" dirty="0">
                        <a:effectLst/>
                        <a:latin typeface="Garamond" panose="02020404030301010803" pitchFamily="18" charset="0"/>
                        <a:ea typeface="Times New Roman"/>
                        <a:cs typeface="Times New Roman"/>
                      </a:endParaRPr>
                    </a:p>
                  </a:txBody>
                  <a:tcPr marL="65530" marR="65530" marT="0" marB="0" anchor="ct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93DC2560-4707-4956-8B94-4AA6F72F1FD6}"/>
              </a:ext>
            </a:extLst>
          </p:cNvPr>
          <p:cNvSpPr txBox="1"/>
          <p:nvPr/>
        </p:nvSpPr>
        <p:spPr>
          <a:xfrm>
            <a:off x="1422400" y="355600"/>
            <a:ext cx="4305300" cy="769441"/>
          </a:xfrm>
          <a:prstGeom prst="rect">
            <a:avLst/>
          </a:prstGeom>
          <a:noFill/>
        </p:spPr>
        <p:txBody>
          <a:bodyPr wrap="square" rtlCol="0">
            <a:spAutoFit/>
          </a:bodyPr>
          <a:lstStyle/>
          <a:p>
            <a:r>
              <a:rPr lang="en-US" sz="4400" b="1" dirty="0">
                <a:latin typeface="Garamond" panose="02020404030301010803" pitchFamily="18" charset="0"/>
              </a:rPr>
              <a:t>Review </a:t>
            </a:r>
            <a:r>
              <a:rPr lang="en-US" sz="4400" dirty="0">
                <a:latin typeface="Garamond" panose="02020404030301010803" pitchFamily="18" charset="0"/>
              </a:rPr>
              <a:t>CPR</a:t>
            </a:r>
            <a:endParaRPr lang="en-CA" sz="4400" dirty="0">
              <a:latin typeface="Garamond" panose="02020404030301010803" pitchFamily="18" charset="0"/>
            </a:endParaRPr>
          </a:p>
        </p:txBody>
      </p:sp>
      <p:sp>
        <p:nvSpPr>
          <p:cNvPr id="9" name="Footer Placeholder 8">
            <a:extLst>
              <a:ext uri="{FF2B5EF4-FFF2-40B4-BE49-F238E27FC236}">
                <a16:creationId xmlns:a16="http://schemas.microsoft.com/office/drawing/2014/main" id="{A33C0AB7-8713-4F0E-8519-6843904D5B0C}"/>
              </a:ext>
            </a:extLst>
          </p:cNvPr>
          <p:cNvSpPr>
            <a:spLocks noGrp="1"/>
          </p:cNvSpPr>
          <p:nvPr>
            <p:ph type="ftr" sz="quarter" idx="11"/>
          </p:nvPr>
        </p:nvSpPr>
        <p:spPr/>
        <p:txBody>
          <a:bodyPr/>
          <a:lstStyle/>
          <a:p>
            <a:r>
              <a:rPr lang="en-CA"/>
              <a:t>Life's Emergency Training 2020</a:t>
            </a:r>
          </a:p>
        </p:txBody>
      </p:sp>
      <p:sp>
        <p:nvSpPr>
          <p:cNvPr id="10" name="Slide Number Placeholder 9">
            <a:extLst>
              <a:ext uri="{FF2B5EF4-FFF2-40B4-BE49-F238E27FC236}">
                <a16:creationId xmlns:a16="http://schemas.microsoft.com/office/drawing/2014/main" id="{096F54A9-ED58-4040-B8F0-C09C7B6FB348}"/>
              </a:ext>
            </a:extLst>
          </p:cNvPr>
          <p:cNvSpPr>
            <a:spLocks noGrp="1"/>
          </p:cNvSpPr>
          <p:nvPr>
            <p:ph type="sldNum" sz="quarter" idx="12"/>
          </p:nvPr>
        </p:nvSpPr>
        <p:spPr/>
        <p:txBody>
          <a:bodyPr/>
          <a:lstStyle/>
          <a:p>
            <a:fld id="{136A4FCF-4CE9-4408-91A1-26A4E66F9422}" type="slidenum">
              <a:rPr lang="en-CA" smtClean="0"/>
              <a:t>14</a:t>
            </a:fld>
            <a:endParaRPr lang="en-CA"/>
          </a:p>
        </p:txBody>
      </p:sp>
    </p:spTree>
    <p:extLst>
      <p:ext uri="{BB962C8B-B14F-4D97-AF65-F5344CB8AC3E}">
        <p14:creationId xmlns:p14="http://schemas.microsoft.com/office/powerpoint/2010/main" val="262435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54733"/>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Rounded Rectangle 1">
            <a:extLst>
              <a:ext uri="{FF2B5EF4-FFF2-40B4-BE49-F238E27FC236}">
                <a16:creationId xmlns:a16="http://schemas.microsoft.com/office/drawing/2014/main" id="{EB1B94F2-53A6-4E57-A5B4-364F45BBC391}"/>
              </a:ext>
            </a:extLst>
          </p:cNvPr>
          <p:cNvSpPr/>
          <p:nvPr/>
        </p:nvSpPr>
        <p:spPr>
          <a:xfrm>
            <a:off x="2125271" y="1903360"/>
            <a:ext cx="8056953" cy="4040239"/>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2" name="Rectangle 1">
            <a:extLst>
              <a:ext uri="{FF2B5EF4-FFF2-40B4-BE49-F238E27FC236}">
                <a16:creationId xmlns:a16="http://schemas.microsoft.com/office/drawing/2014/main" id="{6EFC1E90-FED1-4049-9495-0721E458C28A}"/>
              </a:ext>
            </a:extLst>
          </p:cNvPr>
          <p:cNvSpPr/>
          <p:nvPr/>
        </p:nvSpPr>
        <p:spPr>
          <a:xfrm>
            <a:off x="2247901" y="1880641"/>
            <a:ext cx="7499092" cy="3970318"/>
          </a:xfrm>
          <a:prstGeom prst="rect">
            <a:avLst/>
          </a:prstGeom>
        </p:spPr>
        <p:txBody>
          <a:bodyPr wrap="square">
            <a:spAutoFit/>
          </a:bodyPr>
          <a:lstStyle/>
          <a:p>
            <a:pPr marL="571500" indent="-571500">
              <a:buBlip>
                <a:blip r:embed="rId3">
                  <a:extLst>
                    <a:ext uri="{96DAC541-7B7A-43D3-8B79-37D633B846F1}">
                      <asvg:svgBlip xmlns:asvg="http://schemas.microsoft.com/office/drawing/2016/SVG/main" r:embed="rId4"/>
                    </a:ext>
                  </a:extLst>
                </a:blip>
              </a:buBlip>
            </a:pPr>
            <a:r>
              <a:rPr lang="en-CA" sz="3600" dirty="0">
                <a:solidFill>
                  <a:prstClr val="black"/>
                </a:solidFill>
                <a:latin typeface="Garamond" panose="02020404030301010803" pitchFamily="18" charset="0"/>
              </a:rPr>
              <a:t>Have students perform look, talk, call, ABCDs. Casualty is not breathing. </a:t>
            </a:r>
          </a:p>
          <a:p>
            <a:pPr marL="571500" indent="-571500">
              <a:buBlip>
                <a:blip r:embed="rId3">
                  <a:extLst>
                    <a:ext uri="{96DAC541-7B7A-43D3-8B79-37D633B846F1}">
                      <asvg:svgBlip xmlns:asvg="http://schemas.microsoft.com/office/drawing/2016/SVG/main" r:embed="rId4"/>
                    </a:ext>
                  </a:extLst>
                </a:blip>
              </a:buBlip>
            </a:pPr>
            <a:r>
              <a:rPr lang="en-CA" sz="3600" dirty="0">
                <a:solidFill>
                  <a:prstClr val="black"/>
                </a:solidFill>
                <a:latin typeface="Garamond" panose="02020404030301010803" pitchFamily="18" charset="0"/>
              </a:rPr>
              <a:t>Student to perform CPR 30:2 one rescuer for minimum 5 cycles. </a:t>
            </a:r>
          </a:p>
          <a:p>
            <a:pPr marL="571500" indent="-571500">
              <a:buBlip>
                <a:blip r:embed="rId3">
                  <a:extLst>
                    <a:ext uri="{96DAC541-7B7A-43D3-8B79-37D633B846F1}">
                      <asvg:svgBlip xmlns:asvg="http://schemas.microsoft.com/office/drawing/2016/SVG/main" r:embed="rId4"/>
                    </a:ext>
                  </a:extLst>
                </a:blip>
              </a:buBlip>
            </a:pPr>
            <a:r>
              <a:rPr lang="en-CA" sz="3600" dirty="0">
                <a:solidFill>
                  <a:prstClr val="black"/>
                </a:solidFill>
                <a:latin typeface="Garamond" panose="02020404030301010803" pitchFamily="18" charset="0"/>
              </a:rPr>
              <a:t>Pairs to perform two rescuer CPR for minimum 5 cycles</a:t>
            </a:r>
          </a:p>
        </p:txBody>
      </p:sp>
      <p:sp>
        <p:nvSpPr>
          <p:cNvPr id="6" name="Title 5">
            <a:extLst>
              <a:ext uri="{FF2B5EF4-FFF2-40B4-BE49-F238E27FC236}">
                <a16:creationId xmlns:a16="http://schemas.microsoft.com/office/drawing/2014/main" id="{75C884C3-BF4B-44A0-819B-FC1CA8D2BA47}"/>
              </a:ext>
            </a:extLst>
          </p:cNvPr>
          <p:cNvSpPr txBox="1">
            <a:spLocks/>
          </p:cNvSpPr>
          <p:nvPr/>
        </p:nvSpPr>
        <p:spPr>
          <a:xfrm>
            <a:off x="1879600" y="321681"/>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400" b="1" dirty="0">
                <a:latin typeface="Garamond" panose="02020404030301010803" pitchFamily="18" charset="0"/>
              </a:rPr>
              <a:t>Student Performance</a:t>
            </a:r>
          </a:p>
        </p:txBody>
      </p:sp>
      <p:sp>
        <p:nvSpPr>
          <p:cNvPr id="8" name="Footer Placeholder 7">
            <a:extLst>
              <a:ext uri="{FF2B5EF4-FFF2-40B4-BE49-F238E27FC236}">
                <a16:creationId xmlns:a16="http://schemas.microsoft.com/office/drawing/2014/main" id="{3369FBED-2873-4376-8E2B-1520291DE7BE}"/>
              </a:ext>
            </a:extLst>
          </p:cNvPr>
          <p:cNvSpPr>
            <a:spLocks noGrp="1"/>
          </p:cNvSpPr>
          <p:nvPr>
            <p:ph type="ftr" sz="quarter" idx="11"/>
          </p:nvPr>
        </p:nvSpPr>
        <p:spPr>
          <a:xfrm>
            <a:off x="4038600" y="6356350"/>
            <a:ext cx="4114800" cy="365125"/>
          </a:xfrm>
        </p:spPr>
        <p:txBody>
          <a:bodyPr/>
          <a:lstStyle/>
          <a:p>
            <a:r>
              <a:rPr lang="en-CA" dirty="0"/>
              <a:t>Life's Emergency Training 2020</a:t>
            </a:r>
          </a:p>
        </p:txBody>
      </p:sp>
      <p:sp>
        <p:nvSpPr>
          <p:cNvPr id="9" name="Slide Number Placeholder 8">
            <a:extLst>
              <a:ext uri="{FF2B5EF4-FFF2-40B4-BE49-F238E27FC236}">
                <a16:creationId xmlns:a16="http://schemas.microsoft.com/office/drawing/2014/main" id="{E1594815-0E08-41EC-B6DE-903E64A6A6F5}"/>
              </a:ext>
            </a:extLst>
          </p:cNvPr>
          <p:cNvSpPr>
            <a:spLocks noGrp="1"/>
          </p:cNvSpPr>
          <p:nvPr>
            <p:ph type="sldNum" sz="quarter" idx="12"/>
          </p:nvPr>
        </p:nvSpPr>
        <p:spPr/>
        <p:txBody>
          <a:bodyPr/>
          <a:lstStyle/>
          <a:p>
            <a:fld id="{136A4FCF-4CE9-4408-91A1-26A4E66F9422}" type="slidenum">
              <a:rPr lang="en-CA" smtClean="0"/>
              <a:t>15</a:t>
            </a:fld>
            <a:endParaRPr lang="en-CA"/>
          </a:p>
        </p:txBody>
      </p:sp>
    </p:spTree>
    <p:extLst>
      <p:ext uri="{BB962C8B-B14F-4D97-AF65-F5344CB8AC3E}">
        <p14:creationId xmlns:p14="http://schemas.microsoft.com/office/powerpoint/2010/main" val="6538113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pic>
        <p:nvPicPr>
          <p:cNvPr id="3" name="Picture 2">
            <a:extLst>
              <a:ext uri="{FF2B5EF4-FFF2-40B4-BE49-F238E27FC236}">
                <a16:creationId xmlns:a16="http://schemas.microsoft.com/office/drawing/2014/main" id="{EBBA2FB4-76DB-404F-B4DB-85DF43BFD64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4870" y="6225071"/>
            <a:ext cx="1390650" cy="561975"/>
          </a:xfrm>
          <a:prstGeom prst="rect">
            <a:avLst/>
          </a:prstGeom>
        </p:spPr>
      </p:pic>
      <p:sp>
        <p:nvSpPr>
          <p:cNvPr id="4" name="Rounded Rectangle 1">
            <a:extLst>
              <a:ext uri="{FF2B5EF4-FFF2-40B4-BE49-F238E27FC236}">
                <a16:creationId xmlns:a16="http://schemas.microsoft.com/office/drawing/2014/main" id="{BEB5CDD7-ED23-4402-BEE2-604B3215D84D}"/>
              </a:ext>
            </a:extLst>
          </p:cNvPr>
          <p:cNvSpPr/>
          <p:nvPr/>
        </p:nvSpPr>
        <p:spPr>
          <a:xfrm>
            <a:off x="2963863" y="1723140"/>
            <a:ext cx="6480000" cy="3820492"/>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6">
            <a:extLst>
              <a:ext uri="{FF2B5EF4-FFF2-40B4-BE49-F238E27FC236}">
                <a16:creationId xmlns:a16="http://schemas.microsoft.com/office/drawing/2014/main" id="{74361433-996B-40C3-A72F-CBFCC56D52A7}"/>
              </a:ext>
            </a:extLst>
          </p:cNvPr>
          <p:cNvSpPr txBox="1">
            <a:spLocks/>
          </p:cNvSpPr>
          <p:nvPr/>
        </p:nvSpPr>
        <p:spPr>
          <a:xfrm>
            <a:off x="3314698" y="1905194"/>
            <a:ext cx="5778329" cy="3456384"/>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Blip>
                <a:blip r:embed="rId4">
                  <a:extLst>
                    <a:ext uri="{96DAC541-7B7A-43D3-8B79-37D633B846F1}">
                      <asvg:svgBlip xmlns:asvg="http://schemas.microsoft.com/office/drawing/2016/SVG/main" r:embed="rId5"/>
                    </a:ext>
                  </a:extLst>
                </a:blip>
              </a:buBlip>
            </a:pPr>
            <a:r>
              <a:rPr lang="en-CA" sz="3600" dirty="0">
                <a:latin typeface="Garamond" panose="02020404030301010803" pitchFamily="18" charset="0"/>
              </a:rPr>
              <a:t>Student is to perform look, talk, call, ABCDs.  Perform CPR until the AED arrives.</a:t>
            </a:r>
          </a:p>
          <a:p>
            <a:pPr marL="571500" indent="-571500" algn="l">
              <a:buBlip>
                <a:blip r:embed="rId4">
                  <a:extLst>
                    <a:ext uri="{96DAC541-7B7A-43D3-8B79-37D633B846F1}">
                      <asvg:svgBlip xmlns:asvg="http://schemas.microsoft.com/office/drawing/2016/SVG/main" r:embed="rId5"/>
                    </a:ext>
                  </a:extLst>
                </a:blip>
              </a:buBlip>
            </a:pPr>
            <a:r>
              <a:rPr lang="en-CA" sz="3600" dirty="0">
                <a:latin typeface="Garamond" panose="02020404030301010803" pitchFamily="18" charset="0"/>
              </a:rPr>
              <a:t>Continue to follow AED instructions for 2 analyzes, ensuring at least 2 position switches between rescuers performing CPR. </a:t>
            </a:r>
          </a:p>
          <a:p>
            <a:pPr marL="514350" indent="-514350">
              <a:buFont typeface="Arial" panose="020B0604020202020204" pitchFamily="34" charset="0"/>
              <a:buAutoNum type="arabicPeriod"/>
            </a:pPr>
            <a:endParaRPr lang="en-CA" b="1" dirty="0"/>
          </a:p>
        </p:txBody>
      </p:sp>
      <p:sp>
        <p:nvSpPr>
          <p:cNvPr id="7" name="Title 5">
            <a:extLst>
              <a:ext uri="{FF2B5EF4-FFF2-40B4-BE49-F238E27FC236}">
                <a16:creationId xmlns:a16="http://schemas.microsoft.com/office/drawing/2014/main" id="{3E9DC216-CE98-4E83-A38F-7BF77EB87B51}"/>
              </a:ext>
            </a:extLst>
          </p:cNvPr>
          <p:cNvSpPr txBox="1">
            <a:spLocks/>
          </p:cNvSpPr>
          <p:nvPr/>
        </p:nvSpPr>
        <p:spPr>
          <a:xfrm>
            <a:off x="1981200" y="22859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b="1" dirty="0">
                <a:latin typeface="Garamond" panose="02020404030301010803" pitchFamily="18" charset="0"/>
              </a:rPr>
              <a:t>Student Performance</a:t>
            </a:r>
          </a:p>
        </p:txBody>
      </p:sp>
      <p:sp>
        <p:nvSpPr>
          <p:cNvPr id="9" name="Footer Placeholder 8">
            <a:extLst>
              <a:ext uri="{FF2B5EF4-FFF2-40B4-BE49-F238E27FC236}">
                <a16:creationId xmlns:a16="http://schemas.microsoft.com/office/drawing/2014/main" id="{3B09B94B-F090-4C27-AE08-81C309937DD4}"/>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10" name="Slide Number Placeholder 9">
            <a:extLst>
              <a:ext uri="{FF2B5EF4-FFF2-40B4-BE49-F238E27FC236}">
                <a16:creationId xmlns:a16="http://schemas.microsoft.com/office/drawing/2014/main" id="{D70AD073-6140-4C26-8F95-ED17E018E145}"/>
              </a:ext>
            </a:extLst>
          </p:cNvPr>
          <p:cNvSpPr>
            <a:spLocks noGrp="1"/>
          </p:cNvSpPr>
          <p:nvPr>
            <p:ph type="sldNum" sz="quarter" idx="12"/>
          </p:nvPr>
        </p:nvSpPr>
        <p:spPr/>
        <p:txBody>
          <a:bodyPr/>
          <a:lstStyle/>
          <a:p>
            <a:fld id="{136A4FCF-4CE9-4408-91A1-26A4E66F9422}" type="slidenum">
              <a:rPr lang="en-CA" smtClean="0"/>
              <a:t>16</a:t>
            </a:fld>
            <a:endParaRPr lang="en-CA"/>
          </a:p>
        </p:txBody>
      </p:sp>
    </p:spTree>
    <p:extLst>
      <p:ext uri="{BB962C8B-B14F-4D97-AF65-F5344CB8AC3E}">
        <p14:creationId xmlns:p14="http://schemas.microsoft.com/office/powerpoint/2010/main" val="3519909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7695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Content Placeholder 6">
            <a:extLst>
              <a:ext uri="{FF2B5EF4-FFF2-40B4-BE49-F238E27FC236}">
                <a16:creationId xmlns:a16="http://schemas.microsoft.com/office/drawing/2014/main" id="{2A8F639A-7AB5-4D67-A094-9FDD23E1CE75}"/>
              </a:ext>
            </a:extLst>
          </p:cNvPr>
          <p:cNvSpPr txBox="1">
            <a:spLocks/>
          </p:cNvSpPr>
          <p:nvPr/>
        </p:nvSpPr>
        <p:spPr>
          <a:xfrm>
            <a:off x="1134805" y="728441"/>
            <a:ext cx="9956800" cy="53907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sz="3600" b="1" dirty="0">
                <a:latin typeface="Garamond" panose="02020404030301010803" pitchFamily="18" charset="0"/>
              </a:rPr>
              <a:t>Review</a:t>
            </a:r>
          </a:p>
          <a:p>
            <a:pPr algn="l"/>
            <a:endParaRPr lang="en-CA" sz="900" b="1" dirty="0">
              <a:latin typeface="Garamond" panose="02020404030301010803" pitchFamily="18" charset="0"/>
            </a:endParaRPr>
          </a:p>
          <a:p>
            <a:pPr algn="l"/>
            <a:r>
              <a:rPr lang="en-CA" sz="3600" b="1" dirty="0">
                <a:latin typeface="Garamond" panose="02020404030301010803" pitchFamily="18" charset="0"/>
              </a:rPr>
              <a:t>Mild Choking</a:t>
            </a:r>
          </a:p>
          <a:p>
            <a:pPr marL="1028700" lvl="1" indent="-571500" algn="l">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Can still cough, talk , breath, flushed (red) skin</a:t>
            </a:r>
          </a:p>
          <a:p>
            <a:pPr marL="1028700" lvl="1" indent="-571500" algn="l">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Tell them to continue they are doing the right thing and stay with them</a:t>
            </a:r>
          </a:p>
          <a:p>
            <a:pPr algn="l"/>
            <a:r>
              <a:rPr lang="en-CA" sz="3600" b="1" dirty="0">
                <a:latin typeface="Garamond" panose="02020404030301010803" pitchFamily="18" charset="0"/>
              </a:rPr>
              <a:t>Severe Choking</a:t>
            </a:r>
          </a:p>
          <a:p>
            <a:pPr marL="1028700" lvl="1" indent="-571500" algn="l">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Unable to cough, talk or breath.  May be grasping neck, panicked look on face and may become pale</a:t>
            </a:r>
          </a:p>
        </p:txBody>
      </p:sp>
      <p:sp>
        <p:nvSpPr>
          <p:cNvPr id="6" name="Footer Placeholder 5">
            <a:extLst>
              <a:ext uri="{FF2B5EF4-FFF2-40B4-BE49-F238E27FC236}">
                <a16:creationId xmlns:a16="http://schemas.microsoft.com/office/drawing/2014/main" id="{0A578BEE-9E80-47E6-ADFE-F01C7891BB50}"/>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7" name="Slide Number Placeholder 6">
            <a:extLst>
              <a:ext uri="{FF2B5EF4-FFF2-40B4-BE49-F238E27FC236}">
                <a16:creationId xmlns:a16="http://schemas.microsoft.com/office/drawing/2014/main" id="{BF4C12EA-32A6-400C-BAC2-9795EB5469B3}"/>
              </a:ext>
            </a:extLst>
          </p:cNvPr>
          <p:cNvSpPr>
            <a:spLocks noGrp="1"/>
          </p:cNvSpPr>
          <p:nvPr>
            <p:ph type="sldNum" sz="quarter" idx="12"/>
          </p:nvPr>
        </p:nvSpPr>
        <p:spPr/>
        <p:txBody>
          <a:bodyPr/>
          <a:lstStyle/>
          <a:p>
            <a:fld id="{136A4FCF-4CE9-4408-91A1-26A4E66F9422}" type="slidenum">
              <a:rPr lang="en-CA" smtClean="0"/>
              <a:t>17</a:t>
            </a:fld>
            <a:endParaRPr lang="en-CA" dirty="0"/>
          </a:p>
        </p:txBody>
      </p:sp>
      <p:pic>
        <p:nvPicPr>
          <p:cNvPr id="9" name="Picture 8" descr="A person looking at the camera&#10;&#10;Description automatically generated">
            <a:extLst>
              <a:ext uri="{FF2B5EF4-FFF2-40B4-BE49-F238E27FC236}">
                <a16:creationId xmlns:a16="http://schemas.microsoft.com/office/drawing/2014/main" id="{23F38CB0-F9FA-42F6-BA3C-76571CE74C1E}"/>
              </a:ext>
            </a:extLst>
          </p:cNvPr>
          <p:cNvPicPr>
            <a:picLocks noChangeAspect="1"/>
          </p:cNvPicPr>
          <p:nvPr/>
        </p:nvPicPr>
        <p:blipFill>
          <a:blip r:embed="rId5">
            <a:alphaModFix amt="35000"/>
            <a:extLst>
              <a:ext uri="{BEBA8EAE-BF5A-486C-A8C5-ECC9F3942E4B}">
                <a14:imgProps xmlns:a14="http://schemas.microsoft.com/office/drawing/2010/main">
                  <a14:imgLayer r:embed="rId6">
                    <a14:imgEffect>
                      <a14:backgroundRemoval t="728" b="99070" l="9956" r="96222">
                        <a14:foregroundMark x1="16713" y1="88839" x2="21484" y2="92155"/>
                        <a14:foregroundMark x1="21484" y1="92155" x2="27441" y2="89850"/>
                        <a14:foregroundMark x1="27441" y1="89850" x2="31743" y2="93732"/>
                        <a14:foregroundMark x1="31743" y1="93732" x2="44126" y2="93732"/>
                        <a14:foregroundMark x1="44126" y1="93732" x2="54330" y2="88759"/>
                        <a14:foregroundMark x1="54330" y1="88759" x2="76145" y2="93692"/>
                        <a14:foregroundMark x1="76145" y1="93692" x2="81191" y2="85119"/>
                        <a14:foregroundMark x1="81191" y1="85119" x2="80281" y2="28508"/>
                        <a14:foregroundMark x1="80281" y1="28508" x2="76558" y2="12980"/>
                        <a14:foregroundMark x1="76558" y1="12980" x2="73083" y2="7562"/>
                        <a14:foregroundMark x1="73083" y1="7562" x2="68092" y2="9503"/>
                        <a14:foregroundMark x1="68092" y1="9503" x2="65830" y2="16417"/>
                        <a14:foregroundMark x1="65830" y1="16417" x2="64920" y2="32835"/>
                        <a14:foregroundMark x1="64920" y1="32835" x2="59625" y2="33765"/>
                        <a14:foregroundMark x1="59625" y1="33765" x2="54302" y2="29074"/>
                        <a14:foregroundMark x1="54302" y1="29074" x2="51931" y2="25435"/>
                        <a14:foregroundMark x1="39879" y1="8775" x2="40375" y2="9624"/>
                        <a14:foregroundMark x1="72697" y1="41407" x2="79647" y2="40801"/>
                        <a14:foregroundMark x1="79647" y1="40801" x2="84611" y2="42175"/>
                        <a14:foregroundMark x1="84611" y1="42175" x2="88582" y2="47918"/>
                        <a14:foregroundMark x1="88582" y1="47918" x2="89162" y2="56814"/>
                        <a14:foregroundMark x1="89162" y1="56814" x2="86293" y2="64941"/>
                        <a14:foregroundMark x1="86293" y1="64941" x2="71042" y2="78366"/>
                        <a14:foregroundMark x1="71042" y1="78366" x2="68864" y2="85281"/>
                        <a14:foregroundMark x1="68864" y1="85281" x2="70381" y2="93328"/>
                        <a14:foregroundMark x1="70381" y1="93328" x2="75703" y2="95795"/>
                        <a14:foregroundMark x1="75703" y1="95795" x2="78654" y2="95633"/>
                        <a14:foregroundMark x1="85163" y1="22240" x2="91754" y2="36353"/>
                        <a14:foregroundMark x1="91754" y1="36353" x2="93988" y2="44844"/>
                        <a14:foregroundMark x1="93988" y1="44844" x2="88748" y2="99110"/>
                        <a14:foregroundMark x1="60728" y1="1820" x2="66244" y2="364"/>
                        <a14:foregroundMark x1="66244" y1="364" x2="80612" y2="5823"/>
                        <a14:foregroundMark x1="80612" y1="5823" x2="80612" y2="5863"/>
                        <a14:foregroundMark x1="60342" y1="4125" x2="80833" y2="768"/>
                        <a14:foregroundMark x1="96360" y1="35301" x2="98731" y2="50789"/>
                        <a14:foregroundMark x1="98731" y1="50789" x2="96222" y2="57420"/>
                        <a14:foregroundMark x1="96222" y1="57420" x2="95367" y2="63000"/>
                        <a14:foregroundMark x1="28185" y1="47918" x2="20215" y2="52649"/>
                        <a14:foregroundMark x1="20215" y1="52649" x2="16630" y2="60574"/>
                        <a14:foregroundMark x1="16630" y1="60574" x2="15692" y2="71047"/>
                        <a14:foregroundMark x1="15692" y1="71047" x2="17512" y2="78690"/>
                        <a14:foregroundMark x1="17512" y1="78690" x2="19774" y2="71128"/>
                        <a14:foregroundMark x1="19774" y1="71128" x2="19526" y2="63850"/>
                        <a14:foregroundMark x1="19526" y1="63850" x2="22642" y2="56328"/>
                      </a14:backgroundRemoval>
                    </a14:imgEffect>
                  </a14:imgLayer>
                </a14:imgProps>
              </a:ext>
              <a:ext uri="{28A0092B-C50C-407E-A947-70E740481C1C}">
                <a14:useLocalDpi xmlns:a14="http://schemas.microsoft.com/office/drawing/2010/main" val="0"/>
              </a:ext>
            </a:extLst>
          </a:blip>
          <a:stretch>
            <a:fillRect/>
          </a:stretch>
        </p:blipFill>
        <p:spPr>
          <a:xfrm>
            <a:off x="4038600" y="1078733"/>
            <a:ext cx="6877078" cy="4690167"/>
          </a:xfrm>
          <a:prstGeom prst="rect">
            <a:avLst/>
          </a:prstGeom>
        </p:spPr>
      </p:pic>
    </p:spTree>
    <p:extLst>
      <p:ext uri="{BB962C8B-B14F-4D97-AF65-F5344CB8AC3E}">
        <p14:creationId xmlns:p14="http://schemas.microsoft.com/office/powerpoint/2010/main" val="119226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37197" y="318524"/>
            <a:ext cx="4917604" cy="1054178"/>
          </a:xfrm>
        </p:spPr>
        <p:txBody>
          <a:bodyPr>
            <a:normAutofit fontScale="90000"/>
          </a:bodyPr>
          <a:lstStyle/>
          <a:p>
            <a:r>
              <a:rPr lang="en-CA" b="1" dirty="0">
                <a:latin typeface="Garamond" panose="02020404030301010803" pitchFamily="18" charset="0"/>
              </a:rPr>
              <a:t>Student Performance</a:t>
            </a:r>
          </a:p>
        </p:txBody>
      </p:sp>
      <p:sp>
        <p:nvSpPr>
          <p:cNvPr id="7" name="Content Placeholder 6"/>
          <p:cNvSpPr>
            <a:spLocks noGrp="1"/>
          </p:cNvSpPr>
          <p:nvPr>
            <p:ph idx="1"/>
          </p:nvPr>
        </p:nvSpPr>
        <p:spPr>
          <a:xfrm>
            <a:off x="2784033" y="1926172"/>
            <a:ext cx="7055983" cy="1041041"/>
          </a:xfrm>
        </p:spPr>
        <p:txBody>
          <a:bodyPr>
            <a:normAutofit lnSpcReduction="10000"/>
          </a:bodyPr>
          <a:lstStyle/>
          <a:p>
            <a:pPr marL="0" indent="0">
              <a:buNone/>
            </a:pPr>
            <a:r>
              <a:rPr lang="en-CA" sz="3600" dirty="0">
                <a:latin typeface="Garamond" panose="02020404030301010803" pitchFamily="18" charset="0"/>
              </a:rPr>
              <a:t>Student to perform treatment to a simulated mild choking casualty</a:t>
            </a:r>
            <a:r>
              <a:rPr lang="en-CA" dirty="0">
                <a:latin typeface="Garamond" panose="02020404030301010803" pitchFamily="18" charset="0"/>
              </a:rPr>
              <a:t>.</a:t>
            </a:r>
          </a:p>
        </p:txBody>
      </p:sp>
      <p:sp>
        <p:nvSpPr>
          <p:cNvPr id="2" name="Rounded Rectangle 1"/>
          <p:cNvSpPr/>
          <p:nvPr/>
        </p:nvSpPr>
        <p:spPr>
          <a:xfrm>
            <a:off x="2568007" y="1552048"/>
            <a:ext cx="7200000" cy="18000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p:cNvSpPr/>
          <p:nvPr/>
        </p:nvSpPr>
        <p:spPr>
          <a:xfrm>
            <a:off x="2703800" y="4027964"/>
            <a:ext cx="6928414" cy="1754326"/>
          </a:xfrm>
          <a:prstGeom prst="rect">
            <a:avLst/>
          </a:prstGeom>
        </p:spPr>
        <p:txBody>
          <a:bodyPr wrap="square">
            <a:spAutoFit/>
          </a:bodyPr>
          <a:lstStyle/>
          <a:p>
            <a:r>
              <a:rPr lang="en-CA" sz="3600" dirty="0">
                <a:latin typeface="Garamond" panose="02020404030301010803" pitchFamily="18" charset="0"/>
              </a:rPr>
              <a:t>Student to simulate first aid treatment on a severe choking. Perform 2 sets of back blows and abdominal thrusts.  </a:t>
            </a:r>
          </a:p>
        </p:txBody>
      </p:sp>
      <p:sp>
        <p:nvSpPr>
          <p:cNvPr id="10" name="Rounded Rectangle 1"/>
          <p:cNvSpPr/>
          <p:nvPr/>
        </p:nvSpPr>
        <p:spPr>
          <a:xfrm>
            <a:off x="2640016" y="3623418"/>
            <a:ext cx="7200000" cy="2563418"/>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1201BCB5-1160-47AE-9FE0-F9204C8873F0}"/>
              </a:ext>
            </a:extLst>
          </p:cNvPr>
          <p:cNvSpPr/>
          <p:nvPr/>
        </p:nvSpPr>
        <p:spPr>
          <a:xfrm>
            <a:off x="204019" y="176163"/>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13" name="Footer Placeholder 12">
            <a:extLst>
              <a:ext uri="{FF2B5EF4-FFF2-40B4-BE49-F238E27FC236}">
                <a16:creationId xmlns:a16="http://schemas.microsoft.com/office/drawing/2014/main" id="{E0A27336-1043-4E04-8B13-6B189B1320CC}"/>
              </a:ext>
            </a:extLst>
          </p:cNvPr>
          <p:cNvSpPr>
            <a:spLocks noGrp="1"/>
          </p:cNvSpPr>
          <p:nvPr>
            <p:ph type="ftr" sz="quarter" idx="11"/>
          </p:nvPr>
        </p:nvSpPr>
        <p:spPr/>
        <p:txBody>
          <a:bodyPr/>
          <a:lstStyle/>
          <a:p>
            <a:r>
              <a:rPr lang="en-CA"/>
              <a:t>Life's Emergency Training 2020</a:t>
            </a:r>
          </a:p>
        </p:txBody>
      </p:sp>
      <p:sp>
        <p:nvSpPr>
          <p:cNvPr id="14" name="Slide Number Placeholder 13">
            <a:extLst>
              <a:ext uri="{FF2B5EF4-FFF2-40B4-BE49-F238E27FC236}">
                <a16:creationId xmlns:a16="http://schemas.microsoft.com/office/drawing/2014/main" id="{5233C9AF-B5A0-4257-A191-11B8399680CD}"/>
              </a:ext>
            </a:extLst>
          </p:cNvPr>
          <p:cNvSpPr>
            <a:spLocks noGrp="1"/>
          </p:cNvSpPr>
          <p:nvPr>
            <p:ph type="sldNum" sz="quarter" idx="12"/>
          </p:nvPr>
        </p:nvSpPr>
        <p:spPr/>
        <p:txBody>
          <a:bodyPr/>
          <a:lstStyle/>
          <a:p>
            <a:fld id="{136A4FCF-4CE9-4408-91A1-26A4E66F9422}" type="slidenum">
              <a:rPr lang="en-CA" smtClean="0"/>
              <a:t>18</a:t>
            </a:fld>
            <a:endParaRPr lang="en-CA"/>
          </a:p>
        </p:txBody>
      </p:sp>
    </p:spTree>
    <p:extLst>
      <p:ext uri="{BB962C8B-B14F-4D97-AF65-F5344CB8AC3E}">
        <p14:creationId xmlns:p14="http://schemas.microsoft.com/office/powerpoint/2010/main" val="117191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4" name="Rounded Rectangle 1">
            <a:extLst>
              <a:ext uri="{FF2B5EF4-FFF2-40B4-BE49-F238E27FC236}">
                <a16:creationId xmlns:a16="http://schemas.microsoft.com/office/drawing/2014/main" id="{3E5F596D-637A-400C-B17B-B620E4180A0F}"/>
              </a:ext>
            </a:extLst>
          </p:cNvPr>
          <p:cNvSpPr/>
          <p:nvPr/>
        </p:nvSpPr>
        <p:spPr>
          <a:xfrm>
            <a:off x="2501325" y="2097378"/>
            <a:ext cx="7223760" cy="29520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Content Placeholder 6">
            <a:extLst>
              <a:ext uri="{FF2B5EF4-FFF2-40B4-BE49-F238E27FC236}">
                <a16:creationId xmlns:a16="http://schemas.microsoft.com/office/drawing/2014/main" id="{6182899B-6008-4585-977A-3E484CF8CCF1}"/>
              </a:ext>
            </a:extLst>
          </p:cNvPr>
          <p:cNvSpPr txBox="1">
            <a:spLocks/>
          </p:cNvSpPr>
          <p:nvPr/>
        </p:nvSpPr>
        <p:spPr>
          <a:xfrm>
            <a:off x="2880076" y="2357896"/>
            <a:ext cx="6466258" cy="26914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CA" sz="3600" dirty="0">
                <a:latin typeface="Garamond" panose="02020404030301010803" pitchFamily="18" charset="0"/>
              </a:rPr>
              <a:t>Manikin becomes the unresponsive choking casualty. Student is to perform first aid treatment for a responsive to unresponsive choking casualty.</a:t>
            </a:r>
          </a:p>
        </p:txBody>
      </p:sp>
      <p:sp>
        <p:nvSpPr>
          <p:cNvPr id="7" name="Title 5">
            <a:extLst>
              <a:ext uri="{FF2B5EF4-FFF2-40B4-BE49-F238E27FC236}">
                <a16:creationId xmlns:a16="http://schemas.microsoft.com/office/drawing/2014/main" id="{8DBDD11F-F534-41D3-8FE1-AE0B5267A4B7}"/>
              </a:ext>
            </a:extLst>
          </p:cNvPr>
          <p:cNvSpPr txBox="1">
            <a:spLocks/>
          </p:cNvSpPr>
          <p:nvPr/>
        </p:nvSpPr>
        <p:spPr>
          <a:xfrm>
            <a:off x="1981200" y="264042"/>
            <a:ext cx="8229600" cy="8572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800" dirty="0">
                <a:latin typeface="Garamond" panose="02020404030301010803" pitchFamily="18" charset="0"/>
              </a:rPr>
              <a:t>Student Performance</a:t>
            </a:r>
          </a:p>
        </p:txBody>
      </p:sp>
      <p:sp>
        <p:nvSpPr>
          <p:cNvPr id="9" name="Footer Placeholder 8">
            <a:extLst>
              <a:ext uri="{FF2B5EF4-FFF2-40B4-BE49-F238E27FC236}">
                <a16:creationId xmlns:a16="http://schemas.microsoft.com/office/drawing/2014/main" id="{C1967AD5-4E18-4516-95D8-C8F4DBF7E524}"/>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10" name="Slide Number Placeholder 9">
            <a:extLst>
              <a:ext uri="{FF2B5EF4-FFF2-40B4-BE49-F238E27FC236}">
                <a16:creationId xmlns:a16="http://schemas.microsoft.com/office/drawing/2014/main" id="{199117BF-42C9-4541-8FA1-182A95240A07}"/>
              </a:ext>
            </a:extLst>
          </p:cNvPr>
          <p:cNvSpPr>
            <a:spLocks noGrp="1"/>
          </p:cNvSpPr>
          <p:nvPr>
            <p:ph type="sldNum" sz="quarter" idx="12"/>
          </p:nvPr>
        </p:nvSpPr>
        <p:spPr/>
        <p:txBody>
          <a:bodyPr/>
          <a:lstStyle/>
          <a:p>
            <a:fld id="{136A4FCF-4CE9-4408-91A1-26A4E66F9422}" type="slidenum">
              <a:rPr lang="en-CA" smtClean="0"/>
              <a:t>19</a:t>
            </a:fld>
            <a:endParaRPr lang="en-CA"/>
          </a:p>
        </p:txBody>
      </p:sp>
      <p:pic>
        <p:nvPicPr>
          <p:cNvPr id="11" name="Picture 10">
            <a:extLst>
              <a:ext uri="{FF2B5EF4-FFF2-40B4-BE49-F238E27FC236}">
                <a16:creationId xmlns:a16="http://schemas.microsoft.com/office/drawing/2014/main" id="{72F4D601-0E76-49BF-A9D0-9E18ECE92C5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4870" y="6257924"/>
            <a:ext cx="1390650" cy="561975"/>
          </a:xfrm>
          <a:prstGeom prst="rect">
            <a:avLst/>
          </a:prstGeom>
        </p:spPr>
      </p:pic>
    </p:spTree>
    <p:extLst>
      <p:ext uri="{BB962C8B-B14F-4D97-AF65-F5344CB8AC3E}">
        <p14:creationId xmlns:p14="http://schemas.microsoft.com/office/powerpoint/2010/main" val="785199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8" name="TextBox 7">
            <a:extLst>
              <a:ext uri="{FF2B5EF4-FFF2-40B4-BE49-F238E27FC236}">
                <a16:creationId xmlns:a16="http://schemas.microsoft.com/office/drawing/2014/main" id="{18D622EC-28ED-46D0-BE92-9888C7562A2A}"/>
              </a:ext>
            </a:extLst>
          </p:cNvPr>
          <p:cNvSpPr txBox="1"/>
          <p:nvPr/>
        </p:nvSpPr>
        <p:spPr>
          <a:xfrm>
            <a:off x="1715421" y="1358900"/>
            <a:ext cx="8042684" cy="3293209"/>
          </a:xfrm>
          <a:prstGeom prst="rect">
            <a:avLst/>
          </a:prstGeom>
          <a:noFill/>
        </p:spPr>
        <p:txBody>
          <a:bodyPr wrap="square" rtlCol="0">
            <a:spAutoFit/>
          </a:bodyPr>
          <a:lstStyle/>
          <a:p>
            <a:r>
              <a:rPr lang="en-US" sz="3600" b="1" dirty="0">
                <a:latin typeface="Garamond" panose="02020404030301010803" pitchFamily="18" charset="0"/>
              </a:rPr>
              <a:t>ReSFA and Emergency CPR C Agenda</a:t>
            </a:r>
          </a:p>
          <a:p>
            <a:endParaRPr lang="en-US" sz="1000" dirty="0">
              <a:latin typeface="Garamond" panose="02020404030301010803" pitchFamily="18" charset="0"/>
            </a:endParaRP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Review of online information</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Skills testing</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Modules</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Quiz, Certification, Evaluations</a:t>
            </a:r>
          </a:p>
          <a:p>
            <a:endParaRPr lang="en-CA" dirty="0"/>
          </a:p>
        </p:txBody>
      </p:sp>
      <p:sp>
        <p:nvSpPr>
          <p:cNvPr id="11" name="Footer Placeholder 10">
            <a:extLst>
              <a:ext uri="{FF2B5EF4-FFF2-40B4-BE49-F238E27FC236}">
                <a16:creationId xmlns:a16="http://schemas.microsoft.com/office/drawing/2014/main" id="{C27D117B-8140-4001-AC91-090DAE43FC48}"/>
              </a:ext>
            </a:extLst>
          </p:cNvPr>
          <p:cNvSpPr>
            <a:spLocks noGrp="1"/>
          </p:cNvSpPr>
          <p:nvPr>
            <p:ph type="ftr" sz="quarter" idx="11"/>
          </p:nvPr>
        </p:nvSpPr>
        <p:spPr/>
        <p:txBody>
          <a:bodyPr/>
          <a:lstStyle/>
          <a:p>
            <a:r>
              <a:rPr lang="en-CA"/>
              <a:t>Life's Emergency Training 2020</a:t>
            </a:r>
          </a:p>
        </p:txBody>
      </p:sp>
      <p:sp>
        <p:nvSpPr>
          <p:cNvPr id="12" name="Slide Number Placeholder 11">
            <a:extLst>
              <a:ext uri="{FF2B5EF4-FFF2-40B4-BE49-F238E27FC236}">
                <a16:creationId xmlns:a16="http://schemas.microsoft.com/office/drawing/2014/main" id="{1C36B4C8-87F8-4D36-944D-E9FC6A628C01}"/>
              </a:ext>
            </a:extLst>
          </p:cNvPr>
          <p:cNvSpPr>
            <a:spLocks noGrp="1"/>
          </p:cNvSpPr>
          <p:nvPr>
            <p:ph type="sldNum" sz="quarter" idx="12"/>
          </p:nvPr>
        </p:nvSpPr>
        <p:spPr/>
        <p:txBody>
          <a:bodyPr/>
          <a:lstStyle/>
          <a:p>
            <a:fld id="{136A4FCF-4CE9-4408-91A1-26A4E66F9422}" type="slidenum">
              <a:rPr lang="en-CA" smtClean="0"/>
              <a:t>2</a:t>
            </a:fld>
            <a:endParaRPr lang="en-CA"/>
          </a:p>
        </p:txBody>
      </p:sp>
      <p:pic>
        <p:nvPicPr>
          <p:cNvPr id="2" name="Picture 1">
            <a:extLst>
              <a:ext uri="{FF2B5EF4-FFF2-40B4-BE49-F238E27FC236}">
                <a16:creationId xmlns:a16="http://schemas.microsoft.com/office/drawing/2014/main" id="{13F097C1-2526-4E8A-9BC3-465DBBE19DFD}"/>
              </a:ext>
            </a:extLst>
          </p:cNvPr>
          <p:cNvPicPr>
            <a:picLocks noChangeAspect="1"/>
          </p:cNvPicPr>
          <p:nvPr/>
        </p:nvPicPr>
        <p:blipFill>
          <a:blip r:embed="rId5"/>
          <a:stretch>
            <a:fillRect/>
          </a:stretch>
        </p:blipFill>
        <p:spPr>
          <a:xfrm>
            <a:off x="325413" y="6297119"/>
            <a:ext cx="1390008" cy="560881"/>
          </a:xfrm>
          <a:prstGeom prst="rect">
            <a:avLst/>
          </a:prstGeom>
        </p:spPr>
      </p:pic>
    </p:spTree>
    <p:extLst>
      <p:ext uri="{BB962C8B-B14F-4D97-AF65-F5344CB8AC3E}">
        <p14:creationId xmlns:p14="http://schemas.microsoft.com/office/powerpoint/2010/main" val="640929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54733"/>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4" name="TextBox 3">
            <a:extLst>
              <a:ext uri="{FF2B5EF4-FFF2-40B4-BE49-F238E27FC236}">
                <a16:creationId xmlns:a16="http://schemas.microsoft.com/office/drawing/2014/main" id="{7E41D2AD-E48E-4BBA-A026-04FCFDF83410}"/>
              </a:ext>
            </a:extLst>
          </p:cNvPr>
          <p:cNvSpPr txBox="1"/>
          <p:nvPr/>
        </p:nvSpPr>
        <p:spPr>
          <a:xfrm>
            <a:off x="2497578" y="1687591"/>
            <a:ext cx="2907157" cy="1200329"/>
          </a:xfrm>
          <a:prstGeom prst="rect">
            <a:avLst/>
          </a:prstGeom>
          <a:noFill/>
        </p:spPr>
        <p:txBody>
          <a:bodyPr wrap="square" rtlCol="0">
            <a:spAutoFit/>
          </a:bodyPr>
          <a:lstStyle/>
          <a:p>
            <a:pPr algn="ctr"/>
            <a:r>
              <a:rPr lang="en-CA" sz="2400" dirty="0">
                <a:solidFill>
                  <a:prstClr val="black"/>
                </a:solidFill>
                <a:latin typeface="Garamond"/>
              </a:rPr>
              <a:t>Two fingers just below the nipple line in the centre of the chest</a:t>
            </a:r>
          </a:p>
        </p:txBody>
      </p:sp>
      <p:sp>
        <p:nvSpPr>
          <p:cNvPr id="6" name="TextBox 5">
            <a:extLst>
              <a:ext uri="{FF2B5EF4-FFF2-40B4-BE49-F238E27FC236}">
                <a16:creationId xmlns:a16="http://schemas.microsoft.com/office/drawing/2014/main" id="{40E65580-A9B3-47E6-A165-17091557C333}"/>
              </a:ext>
            </a:extLst>
          </p:cNvPr>
          <p:cNvSpPr txBox="1"/>
          <p:nvPr/>
        </p:nvSpPr>
        <p:spPr>
          <a:xfrm>
            <a:off x="7222734" y="1664701"/>
            <a:ext cx="3038626" cy="1200329"/>
          </a:xfrm>
          <a:prstGeom prst="rect">
            <a:avLst/>
          </a:prstGeom>
          <a:noFill/>
        </p:spPr>
        <p:txBody>
          <a:bodyPr wrap="square" rtlCol="0">
            <a:spAutoFit/>
          </a:bodyPr>
          <a:lstStyle/>
          <a:p>
            <a:pPr algn="ctr"/>
            <a:r>
              <a:rPr lang="en-CA" sz="2400" dirty="0">
                <a:solidFill>
                  <a:prstClr val="black"/>
                </a:solidFill>
                <a:latin typeface="Garamond"/>
              </a:rPr>
              <a:t>Head tilt chin lift into </a:t>
            </a:r>
          </a:p>
          <a:p>
            <a:pPr algn="ctr"/>
            <a:r>
              <a:rPr lang="en-CA" sz="2400" dirty="0">
                <a:solidFill>
                  <a:prstClr val="black"/>
                </a:solidFill>
                <a:latin typeface="Garamond"/>
              </a:rPr>
              <a:t>sniffing position cover infant nose and mouth</a:t>
            </a:r>
          </a:p>
        </p:txBody>
      </p:sp>
      <p:pic>
        <p:nvPicPr>
          <p:cNvPr id="3" name="Picture 2">
            <a:extLst>
              <a:ext uri="{FF2B5EF4-FFF2-40B4-BE49-F238E27FC236}">
                <a16:creationId xmlns:a16="http://schemas.microsoft.com/office/drawing/2014/main" id="{351EA0E6-70D1-42C4-82A2-7D04E6A43285}"/>
              </a:ext>
            </a:extLst>
          </p:cNvPr>
          <p:cNvPicPr>
            <a:picLocks noChangeAspect="1"/>
          </p:cNvPicPr>
          <p:nvPr/>
        </p:nvPicPr>
        <p:blipFill>
          <a:blip r:embed="rId3"/>
          <a:stretch>
            <a:fillRect/>
          </a:stretch>
        </p:blipFill>
        <p:spPr>
          <a:xfrm>
            <a:off x="7606669" y="3096846"/>
            <a:ext cx="2270756" cy="1891005"/>
          </a:xfrm>
          <a:prstGeom prst="rect">
            <a:avLst/>
          </a:prstGeom>
        </p:spPr>
      </p:pic>
      <p:pic>
        <p:nvPicPr>
          <p:cNvPr id="7" name="Picture 6">
            <a:extLst>
              <a:ext uri="{FF2B5EF4-FFF2-40B4-BE49-F238E27FC236}">
                <a16:creationId xmlns:a16="http://schemas.microsoft.com/office/drawing/2014/main" id="{CC458CCE-760C-4E58-8D12-E75088231F9C}"/>
              </a:ext>
            </a:extLst>
          </p:cNvPr>
          <p:cNvPicPr>
            <a:picLocks noChangeAspect="1"/>
          </p:cNvPicPr>
          <p:nvPr/>
        </p:nvPicPr>
        <p:blipFill>
          <a:blip r:embed="rId4"/>
          <a:stretch>
            <a:fillRect/>
          </a:stretch>
        </p:blipFill>
        <p:spPr>
          <a:xfrm>
            <a:off x="2764339" y="3268545"/>
            <a:ext cx="2160239" cy="1822701"/>
          </a:xfrm>
          <a:prstGeom prst="rect">
            <a:avLst/>
          </a:prstGeom>
        </p:spPr>
      </p:pic>
      <p:sp>
        <p:nvSpPr>
          <p:cNvPr id="8" name="TextBox 7">
            <a:extLst>
              <a:ext uri="{FF2B5EF4-FFF2-40B4-BE49-F238E27FC236}">
                <a16:creationId xmlns:a16="http://schemas.microsoft.com/office/drawing/2014/main" id="{E31AB489-59D6-4345-B3C8-6C96EF67237E}"/>
              </a:ext>
            </a:extLst>
          </p:cNvPr>
          <p:cNvSpPr txBox="1"/>
          <p:nvPr/>
        </p:nvSpPr>
        <p:spPr>
          <a:xfrm>
            <a:off x="2497578" y="5091246"/>
            <a:ext cx="7560822" cy="461665"/>
          </a:xfrm>
          <a:prstGeom prst="rect">
            <a:avLst/>
          </a:prstGeom>
          <a:noFill/>
        </p:spPr>
        <p:txBody>
          <a:bodyPr wrap="square" rtlCol="0">
            <a:spAutoFit/>
          </a:bodyPr>
          <a:lstStyle/>
          <a:p>
            <a:r>
              <a:rPr lang="en-CA" sz="2400" dirty="0">
                <a:solidFill>
                  <a:prstClr val="black"/>
                </a:solidFill>
                <a:latin typeface="Garamond"/>
              </a:rPr>
              <a:t>Pushing down 1</a:t>
            </a:r>
            <a:r>
              <a:rPr lang="en-CA" sz="2400" baseline="30000" dirty="0">
                <a:solidFill>
                  <a:prstClr val="black"/>
                </a:solidFill>
                <a:latin typeface="Garamond"/>
              </a:rPr>
              <a:t>1/2</a:t>
            </a:r>
            <a:r>
              <a:rPr lang="en-CA" sz="2400" dirty="0">
                <a:solidFill>
                  <a:prstClr val="black"/>
                </a:solidFill>
                <a:latin typeface="Garamond"/>
              </a:rPr>
              <a:t> inches (4cm) or 1/3 of chest depth</a:t>
            </a:r>
            <a:endParaRPr lang="en-CA" sz="1350" dirty="0">
              <a:solidFill>
                <a:prstClr val="black"/>
              </a:solidFill>
              <a:latin typeface="Garamond"/>
            </a:endParaRPr>
          </a:p>
        </p:txBody>
      </p:sp>
      <p:sp>
        <p:nvSpPr>
          <p:cNvPr id="9" name="TextBox 8">
            <a:extLst>
              <a:ext uri="{FF2B5EF4-FFF2-40B4-BE49-F238E27FC236}">
                <a16:creationId xmlns:a16="http://schemas.microsoft.com/office/drawing/2014/main" id="{32A772B8-AA0E-41D6-A562-A3042040B7BE}"/>
              </a:ext>
            </a:extLst>
          </p:cNvPr>
          <p:cNvSpPr txBox="1"/>
          <p:nvPr/>
        </p:nvSpPr>
        <p:spPr>
          <a:xfrm>
            <a:off x="1167933" y="564471"/>
            <a:ext cx="5353050" cy="769441"/>
          </a:xfrm>
          <a:prstGeom prst="rect">
            <a:avLst/>
          </a:prstGeom>
          <a:noFill/>
        </p:spPr>
        <p:txBody>
          <a:bodyPr wrap="square" rtlCol="0">
            <a:spAutoFit/>
          </a:bodyPr>
          <a:lstStyle/>
          <a:p>
            <a:r>
              <a:rPr lang="en-US" sz="4400" b="1" dirty="0">
                <a:latin typeface="Garamond" panose="02020404030301010803" pitchFamily="18" charset="0"/>
              </a:rPr>
              <a:t>Review</a:t>
            </a:r>
            <a:r>
              <a:rPr lang="en-US" sz="4400" dirty="0">
                <a:latin typeface="Garamond" panose="02020404030301010803" pitchFamily="18" charset="0"/>
              </a:rPr>
              <a:t> Infant CPR</a:t>
            </a:r>
            <a:endParaRPr lang="en-CA" sz="4400" dirty="0">
              <a:latin typeface="Garamond" panose="02020404030301010803" pitchFamily="18" charset="0"/>
            </a:endParaRPr>
          </a:p>
        </p:txBody>
      </p:sp>
      <p:sp>
        <p:nvSpPr>
          <p:cNvPr id="12" name="Footer Placeholder 11">
            <a:extLst>
              <a:ext uri="{FF2B5EF4-FFF2-40B4-BE49-F238E27FC236}">
                <a16:creationId xmlns:a16="http://schemas.microsoft.com/office/drawing/2014/main" id="{847AEABD-577E-456B-ABEF-C03192BACC75}"/>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13" name="Slide Number Placeholder 12">
            <a:extLst>
              <a:ext uri="{FF2B5EF4-FFF2-40B4-BE49-F238E27FC236}">
                <a16:creationId xmlns:a16="http://schemas.microsoft.com/office/drawing/2014/main" id="{6B26E3B0-CB3D-4C9A-96D7-5C6941820CD9}"/>
              </a:ext>
            </a:extLst>
          </p:cNvPr>
          <p:cNvSpPr>
            <a:spLocks noGrp="1"/>
          </p:cNvSpPr>
          <p:nvPr>
            <p:ph type="sldNum" sz="quarter" idx="12"/>
          </p:nvPr>
        </p:nvSpPr>
        <p:spPr/>
        <p:txBody>
          <a:bodyPr/>
          <a:lstStyle/>
          <a:p>
            <a:fld id="{136A4FCF-4CE9-4408-91A1-26A4E66F9422}" type="slidenum">
              <a:rPr lang="en-CA" smtClean="0"/>
              <a:t>20</a:t>
            </a:fld>
            <a:endParaRPr lang="en-CA"/>
          </a:p>
        </p:txBody>
      </p:sp>
    </p:spTree>
    <p:extLst>
      <p:ext uri="{BB962C8B-B14F-4D97-AF65-F5344CB8AC3E}">
        <p14:creationId xmlns:p14="http://schemas.microsoft.com/office/powerpoint/2010/main" val="599250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7695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Rectangle: Rounded Corners 2">
            <a:extLst>
              <a:ext uri="{FF2B5EF4-FFF2-40B4-BE49-F238E27FC236}">
                <a16:creationId xmlns:a16="http://schemas.microsoft.com/office/drawing/2014/main" id="{06CBC68A-DE43-4709-8D35-D1D80A947576}"/>
              </a:ext>
            </a:extLst>
          </p:cNvPr>
          <p:cNvSpPr/>
          <p:nvPr/>
        </p:nvSpPr>
        <p:spPr>
          <a:xfrm>
            <a:off x="2736591" y="2144801"/>
            <a:ext cx="7200000" cy="3060000"/>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n-CA" sz="1350">
              <a:solidFill>
                <a:prstClr val="black"/>
              </a:solidFill>
              <a:latin typeface="Garamond"/>
            </a:endParaRPr>
          </a:p>
        </p:txBody>
      </p:sp>
      <p:sp>
        <p:nvSpPr>
          <p:cNvPr id="4" name="Content Placeholder 3">
            <a:extLst>
              <a:ext uri="{FF2B5EF4-FFF2-40B4-BE49-F238E27FC236}">
                <a16:creationId xmlns:a16="http://schemas.microsoft.com/office/drawing/2014/main" id="{06B8373E-DD86-4129-9A84-50CA4405764E}"/>
              </a:ext>
            </a:extLst>
          </p:cNvPr>
          <p:cNvSpPr txBox="1">
            <a:spLocks/>
          </p:cNvSpPr>
          <p:nvPr/>
        </p:nvSpPr>
        <p:spPr>
          <a:xfrm>
            <a:off x="2952548" y="2390603"/>
            <a:ext cx="6768085" cy="256839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sz="3600" dirty="0">
                <a:solidFill>
                  <a:prstClr val="black"/>
                </a:solidFill>
                <a:latin typeface="Garamond" panose="02020404030301010803" pitchFamily="18" charset="0"/>
              </a:rPr>
              <a:t>Have students perform look, talk, call, ABCDs.  Infant casualty is not breathing.  Student to perform CPR 30:2 for minimum 5 cycles.</a:t>
            </a:r>
            <a:endParaRPr lang="en-CA" sz="3600" dirty="0">
              <a:highlight>
                <a:srgbClr val="FFFF00"/>
              </a:highlight>
              <a:latin typeface="Garamond" panose="02020404030301010803" pitchFamily="18" charset="0"/>
            </a:endParaRPr>
          </a:p>
        </p:txBody>
      </p:sp>
      <p:sp>
        <p:nvSpPr>
          <p:cNvPr id="6" name="Title 5">
            <a:extLst>
              <a:ext uri="{FF2B5EF4-FFF2-40B4-BE49-F238E27FC236}">
                <a16:creationId xmlns:a16="http://schemas.microsoft.com/office/drawing/2014/main" id="{6EA71795-AAE9-4339-8094-5D2C119837F2}"/>
              </a:ext>
            </a:extLst>
          </p:cNvPr>
          <p:cNvSpPr txBox="1">
            <a:spLocks/>
          </p:cNvSpPr>
          <p:nvPr/>
        </p:nvSpPr>
        <p:spPr>
          <a:xfrm>
            <a:off x="1981199" y="286306"/>
            <a:ext cx="8229600" cy="751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400" b="1" dirty="0">
                <a:latin typeface="Garamond" panose="02020404030301010803" pitchFamily="18" charset="0"/>
              </a:rPr>
              <a:t>Student Performance</a:t>
            </a:r>
          </a:p>
        </p:txBody>
      </p:sp>
      <p:pic>
        <p:nvPicPr>
          <p:cNvPr id="7" name="Picture 6">
            <a:extLst>
              <a:ext uri="{FF2B5EF4-FFF2-40B4-BE49-F238E27FC236}">
                <a16:creationId xmlns:a16="http://schemas.microsoft.com/office/drawing/2014/main" id="{4C2EDBFE-8D5E-435A-8A39-BBB8BAFC0212}"/>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84870" y="6179392"/>
            <a:ext cx="1390650" cy="561975"/>
          </a:xfrm>
          <a:prstGeom prst="rect">
            <a:avLst/>
          </a:prstGeom>
        </p:spPr>
      </p:pic>
      <p:sp>
        <p:nvSpPr>
          <p:cNvPr id="9" name="Footer Placeholder 8">
            <a:extLst>
              <a:ext uri="{FF2B5EF4-FFF2-40B4-BE49-F238E27FC236}">
                <a16:creationId xmlns:a16="http://schemas.microsoft.com/office/drawing/2014/main" id="{63DD0651-AB7F-4B2D-8C1E-07AB8629C17B}"/>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10" name="Slide Number Placeholder 9">
            <a:extLst>
              <a:ext uri="{FF2B5EF4-FFF2-40B4-BE49-F238E27FC236}">
                <a16:creationId xmlns:a16="http://schemas.microsoft.com/office/drawing/2014/main" id="{D9708F6C-BABE-4673-9B58-863ADD722EA7}"/>
              </a:ext>
            </a:extLst>
          </p:cNvPr>
          <p:cNvSpPr>
            <a:spLocks noGrp="1"/>
          </p:cNvSpPr>
          <p:nvPr>
            <p:ph type="sldNum" sz="quarter" idx="12"/>
          </p:nvPr>
        </p:nvSpPr>
        <p:spPr/>
        <p:txBody>
          <a:bodyPr/>
          <a:lstStyle/>
          <a:p>
            <a:fld id="{136A4FCF-4CE9-4408-91A1-26A4E66F9422}" type="slidenum">
              <a:rPr lang="en-CA" smtClean="0"/>
              <a:t>21</a:t>
            </a:fld>
            <a:endParaRPr lang="en-CA"/>
          </a:p>
        </p:txBody>
      </p:sp>
    </p:spTree>
    <p:extLst>
      <p:ext uri="{BB962C8B-B14F-4D97-AF65-F5344CB8AC3E}">
        <p14:creationId xmlns:p14="http://schemas.microsoft.com/office/powerpoint/2010/main" val="715110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7695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Content Placeholder 6">
            <a:extLst>
              <a:ext uri="{FF2B5EF4-FFF2-40B4-BE49-F238E27FC236}">
                <a16:creationId xmlns:a16="http://schemas.microsoft.com/office/drawing/2014/main" id="{9F439C33-828A-4B7C-A94A-26EBDAA4425C}"/>
              </a:ext>
            </a:extLst>
          </p:cNvPr>
          <p:cNvSpPr txBox="1">
            <a:spLocks/>
          </p:cNvSpPr>
          <p:nvPr/>
        </p:nvSpPr>
        <p:spPr>
          <a:xfrm>
            <a:off x="3019843" y="2170654"/>
            <a:ext cx="6186723" cy="251669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CA" sz="3600" dirty="0">
                <a:solidFill>
                  <a:prstClr val="black"/>
                </a:solidFill>
                <a:latin typeface="Garamond" panose="02020404030301010803" pitchFamily="18" charset="0"/>
              </a:rPr>
              <a:t>Have students perform 30 compressions and check mouth. Nothing found attempt a breath, readjust and attempt a 2</a:t>
            </a:r>
            <a:r>
              <a:rPr lang="en-CA" sz="3600" baseline="30000" dirty="0">
                <a:solidFill>
                  <a:prstClr val="black"/>
                </a:solidFill>
                <a:latin typeface="Garamond" panose="02020404030301010803" pitchFamily="18" charset="0"/>
              </a:rPr>
              <a:t>nd</a:t>
            </a:r>
            <a:r>
              <a:rPr lang="en-CA" sz="3600" dirty="0">
                <a:solidFill>
                  <a:prstClr val="black"/>
                </a:solidFill>
                <a:latin typeface="Garamond" panose="02020404030301010803" pitchFamily="18" charset="0"/>
              </a:rPr>
              <a:t> breath. Continue for minimum 5 cycles.</a:t>
            </a:r>
            <a:endParaRPr lang="en-CA" sz="3600" dirty="0">
              <a:highlight>
                <a:srgbClr val="FFFF00"/>
              </a:highlight>
              <a:latin typeface="Garamond" panose="02020404030301010803" pitchFamily="18" charset="0"/>
            </a:endParaRPr>
          </a:p>
          <a:p>
            <a:pPr algn="l"/>
            <a:endParaRPr lang="en-CA" sz="3600" b="1" dirty="0">
              <a:latin typeface="Garamond" panose="02020404030301010803" pitchFamily="18" charset="0"/>
            </a:endParaRPr>
          </a:p>
        </p:txBody>
      </p:sp>
      <p:sp>
        <p:nvSpPr>
          <p:cNvPr id="4" name="Rounded Rectangle 1">
            <a:extLst>
              <a:ext uri="{FF2B5EF4-FFF2-40B4-BE49-F238E27FC236}">
                <a16:creationId xmlns:a16="http://schemas.microsoft.com/office/drawing/2014/main" id="{AA958AB4-5E49-4030-869E-FFE9C2D1B8AB}"/>
              </a:ext>
            </a:extLst>
          </p:cNvPr>
          <p:cNvSpPr/>
          <p:nvPr/>
        </p:nvSpPr>
        <p:spPr>
          <a:xfrm>
            <a:off x="2484120" y="1808162"/>
            <a:ext cx="7223760" cy="3241676"/>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6" name="Title 5">
            <a:extLst>
              <a:ext uri="{FF2B5EF4-FFF2-40B4-BE49-F238E27FC236}">
                <a16:creationId xmlns:a16="http://schemas.microsoft.com/office/drawing/2014/main" id="{068DE1B8-797E-4A4C-9F6C-B3E4CD3A9696}"/>
              </a:ext>
            </a:extLst>
          </p:cNvPr>
          <p:cNvSpPr txBox="1">
            <a:spLocks/>
          </p:cNvSpPr>
          <p:nvPr/>
        </p:nvSpPr>
        <p:spPr>
          <a:xfrm>
            <a:off x="1981200" y="176169"/>
            <a:ext cx="8229600" cy="751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400" b="1" dirty="0">
                <a:latin typeface="Garamond" panose="02020404030301010803" pitchFamily="18" charset="0"/>
              </a:rPr>
              <a:t>Student Performance</a:t>
            </a:r>
          </a:p>
        </p:txBody>
      </p:sp>
      <p:sp>
        <p:nvSpPr>
          <p:cNvPr id="8" name="Footer Placeholder 7">
            <a:extLst>
              <a:ext uri="{FF2B5EF4-FFF2-40B4-BE49-F238E27FC236}">
                <a16:creationId xmlns:a16="http://schemas.microsoft.com/office/drawing/2014/main" id="{FFC2D496-CB80-4250-B41E-CB2EB1B557BD}"/>
              </a:ext>
            </a:extLst>
          </p:cNvPr>
          <p:cNvSpPr>
            <a:spLocks noGrp="1"/>
          </p:cNvSpPr>
          <p:nvPr>
            <p:ph type="ftr" sz="quarter" idx="11"/>
          </p:nvPr>
        </p:nvSpPr>
        <p:spPr/>
        <p:txBody>
          <a:bodyPr/>
          <a:lstStyle/>
          <a:p>
            <a:r>
              <a:rPr lang="en-CA"/>
              <a:t>Life's Emergency Training 2020</a:t>
            </a:r>
          </a:p>
        </p:txBody>
      </p:sp>
      <p:sp>
        <p:nvSpPr>
          <p:cNvPr id="9" name="Slide Number Placeholder 8">
            <a:extLst>
              <a:ext uri="{FF2B5EF4-FFF2-40B4-BE49-F238E27FC236}">
                <a16:creationId xmlns:a16="http://schemas.microsoft.com/office/drawing/2014/main" id="{AD1F6E71-0A14-454B-853C-C66B01DF96E0}"/>
              </a:ext>
            </a:extLst>
          </p:cNvPr>
          <p:cNvSpPr>
            <a:spLocks noGrp="1"/>
          </p:cNvSpPr>
          <p:nvPr>
            <p:ph type="sldNum" sz="quarter" idx="12"/>
          </p:nvPr>
        </p:nvSpPr>
        <p:spPr/>
        <p:txBody>
          <a:bodyPr/>
          <a:lstStyle/>
          <a:p>
            <a:fld id="{136A4FCF-4CE9-4408-91A1-26A4E66F9422}" type="slidenum">
              <a:rPr lang="en-CA" smtClean="0"/>
              <a:t>22</a:t>
            </a:fld>
            <a:endParaRPr lang="en-CA"/>
          </a:p>
        </p:txBody>
      </p:sp>
    </p:spTree>
    <p:extLst>
      <p:ext uri="{BB962C8B-B14F-4D97-AF65-F5344CB8AC3E}">
        <p14:creationId xmlns:p14="http://schemas.microsoft.com/office/powerpoint/2010/main" val="1205227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6425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 name="TextBox 1">
            <a:extLst>
              <a:ext uri="{FF2B5EF4-FFF2-40B4-BE49-F238E27FC236}">
                <a16:creationId xmlns:a16="http://schemas.microsoft.com/office/drawing/2014/main" id="{D8429FCC-5779-40C7-A551-5AD30C50A82E}"/>
              </a:ext>
            </a:extLst>
          </p:cNvPr>
          <p:cNvSpPr txBox="1"/>
          <p:nvPr/>
        </p:nvSpPr>
        <p:spPr>
          <a:xfrm>
            <a:off x="1123950" y="895350"/>
            <a:ext cx="10020300" cy="769441"/>
          </a:xfrm>
          <a:prstGeom prst="rect">
            <a:avLst/>
          </a:prstGeom>
          <a:noFill/>
        </p:spPr>
        <p:txBody>
          <a:bodyPr wrap="square" rtlCol="0">
            <a:spAutoFit/>
          </a:bodyPr>
          <a:lstStyle/>
          <a:p>
            <a:r>
              <a:rPr lang="en-US" sz="4400" b="1" dirty="0">
                <a:latin typeface="Garamond" panose="02020404030301010803" pitchFamily="18" charset="0"/>
              </a:rPr>
              <a:t>Review </a:t>
            </a:r>
            <a:r>
              <a:rPr lang="en-US" sz="4400" dirty="0">
                <a:latin typeface="Garamond" panose="02020404030301010803" pitchFamily="18" charset="0"/>
              </a:rPr>
              <a:t>Wounds and Bleeds</a:t>
            </a:r>
            <a:endParaRPr lang="en-CA" sz="4400" dirty="0">
              <a:latin typeface="Garamond" panose="02020404030301010803" pitchFamily="18" charset="0"/>
            </a:endParaRPr>
          </a:p>
        </p:txBody>
      </p:sp>
      <p:sp>
        <p:nvSpPr>
          <p:cNvPr id="3" name="TextBox 2">
            <a:extLst>
              <a:ext uri="{FF2B5EF4-FFF2-40B4-BE49-F238E27FC236}">
                <a16:creationId xmlns:a16="http://schemas.microsoft.com/office/drawing/2014/main" id="{F1EF1F09-6A08-4790-B896-148FE4ED05ED}"/>
              </a:ext>
            </a:extLst>
          </p:cNvPr>
          <p:cNvSpPr txBox="1"/>
          <p:nvPr/>
        </p:nvSpPr>
        <p:spPr>
          <a:xfrm>
            <a:off x="1123950" y="2149103"/>
            <a:ext cx="10487025" cy="3139321"/>
          </a:xfrm>
          <a:prstGeom prst="rect">
            <a:avLst/>
          </a:prstGeom>
          <a:noFill/>
        </p:spPr>
        <p:txBody>
          <a:bodyPr wrap="square" rtlCol="0">
            <a:spAutoFit/>
          </a:bodyPr>
          <a:lstStyle/>
          <a:p>
            <a:r>
              <a:rPr lang="en-CA" sz="3600" dirty="0">
                <a:latin typeface="Garamond" panose="02020404030301010803" pitchFamily="18" charset="0"/>
              </a:rPr>
              <a:t>Review the signs, symptoms and first aid treatment:</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Internal vs External Bleeds</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Minor wound care</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Nosebleed</a:t>
            </a:r>
          </a:p>
          <a:p>
            <a:pPr marL="571500" indent="-571500">
              <a:buBlip>
                <a:blip r:embed="rId3">
                  <a:extLst>
                    <a:ext uri="{96DAC541-7B7A-43D3-8B79-37D633B846F1}">
                      <asvg:svgBlip xmlns:asvg="http://schemas.microsoft.com/office/drawing/2016/SVG/main" r:embed="rId4"/>
                    </a:ext>
                  </a:extLst>
                </a:blip>
              </a:buBlip>
            </a:pPr>
            <a:r>
              <a:rPr lang="en-US" sz="3600" dirty="0">
                <a:latin typeface="Garamond" panose="02020404030301010803" pitchFamily="18" charset="0"/>
              </a:rPr>
              <a:t>Bee Stings</a:t>
            </a:r>
          </a:p>
          <a:p>
            <a:endParaRPr lang="en-CA" dirty="0"/>
          </a:p>
        </p:txBody>
      </p:sp>
      <p:sp>
        <p:nvSpPr>
          <p:cNvPr id="7" name="Footer Placeholder 6">
            <a:extLst>
              <a:ext uri="{FF2B5EF4-FFF2-40B4-BE49-F238E27FC236}">
                <a16:creationId xmlns:a16="http://schemas.microsoft.com/office/drawing/2014/main" id="{FFD0F345-E397-453A-8659-52E77617A991}"/>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8" name="Slide Number Placeholder 7">
            <a:extLst>
              <a:ext uri="{FF2B5EF4-FFF2-40B4-BE49-F238E27FC236}">
                <a16:creationId xmlns:a16="http://schemas.microsoft.com/office/drawing/2014/main" id="{C67A595B-921F-4349-8A68-C5B1A4CD88D6}"/>
              </a:ext>
            </a:extLst>
          </p:cNvPr>
          <p:cNvSpPr>
            <a:spLocks noGrp="1"/>
          </p:cNvSpPr>
          <p:nvPr>
            <p:ph type="sldNum" sz="quarter" idx="12"/>
          </p:nvPr>
        </p:nvSpPr>
        <p:spPr/>
        <p:txBody>
          <a:bodyPr/>
          <a:lstStyle/>
          <a:p>
            <a:fld id="{136A4FCF-4CE9-4408-91A1-26A4E66F9422}" type="slidenum">
              <a:rPr lang="en-CA" smtClean="0">
                <a:latin typeface="Garamond" panose="02020404030301010803" pitchFamily="18" charset="0"/>
              </a:rPr>
              <a:t>23</a:t>
            </a:fld>
            <a:endParaRPr lang="en-CA" dirty="0">
              <a:latin typeface="Garamond" panose="02020404030301010803" pitchFamily="18" charset="0"/>
            </a:endParaRPr>
          </a:p>
        </p:txBody>
      </p:sp>
      <p:pic>
        <p:nvPicPr>
          <p:cNvPr id="6" name="Picture 5" descr="A picture containing indoor, sitting, table, cake&#10;&#10;Description automatically generated">
            <a:extLst>
              <a:ext uri="{FF2B5EF4-FFF2-40B4-BE49-F238E27FC236}">
                <a16:creationId xmlns:a16="http://schemas.microsoft.com/office/drawing/2014/main" id="{9EA39A42-C082-43D2-B31D-0D4EF113C1C6}"/>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backgroundRemoval t="3234" b="96645" l="4061" r="98000">
                        <a14:foregroundMark x1="56364" y1="66006" x2="30606" y2="75465"/>
                        <a14:foregroundMark x1="30606" y1="75465" x2="10848" y2="86095"/>
                        <a14:foregroundMark x1="10848" y1="86095" x2="7576" y2="94220"/>
                        <a14:foregroundMark x1="7576" y1="94220" x2="21333" y2="99475"/>
                        <a14:foregroundMark x1="21333" y1="99475" x2="35818" y2="98707"/>
                        <a14:foregroundMark x1="35818" y1="98707" x2="47939" y2="94220"/>
                        <a14:foregroundMark x1="47939" y1="94220" x2="71879" y2="88763"/>
                        <a14:foregroundMark x1="71879" y1="88763" x2="79879" y2="83023"/>
                        <a14:foregroundMark x1="79879" y1="83023" x2="73273" y2="75586"/>
                        <a14:foregroundMark x1="73273" y1="75586" x2="73879" y2="72797"/>
                        <a14:foregroundMark x1="7697" y1="7720" x2="4061" y2="16855"/>
                        <a14:foregroundMark x1="4061" y1="16855" x2="13212" y2="42158"/>
                        <a14:foregroundMark x1="13212" y1="42158" x2="22000" y2="48343"/>
                        <a14:foregroundMark x1="22000" y1="48343" x2="45333" y2="52708"/>
                        <a14:foregroundMark x1="45333" y1="52708" x2="54424" y2="49111"/>
                        <a14:foregroundMark x1="3333" y1="7720" x2="17758" y2="3921"/>
                        <a14:foregroundMark x1="17758" y1="3921" x2="31091" y2="3274"/>
                        <a14:foregroundMark x1="31091" y1="3274" x2="80727" y2="15845"/>
                        <a14:foregroundMark x1="19636" y1="6750" x2="48788" y2="16855"/>
                        <a14:foregroundMark x1="48788" y1="16855" x2="81394" y2="36217"/>
                        <a14:foregroundMark x1="81394" y1="36217" x2="95091" y2="56589"/>
                        <a14:foregroundMark x1="62000" y1="67623" x2="74364" y2="67300"/>
                        <a14:foregroundMark x1="74364" y1="67300" x2="86000" y2="69078"/>
                        <a14:foregroundMark x1="86000" y1="69078" x2="97394" y2="67623"/>
                        <a14:foregroundMark x1="97394" y1="67623" x2="98000" y2="67623"/>
                        <a14:foregroundMark x1="62485" y1="61277" x2="60485" y2="65360"/>
                        <a14:foregroundMark x1="4545" y1="95190" x2="16667" y2="97494"/>
                        <a14:foregroundMark x1="16667" y1="97494" x2="28485" y2="96120"/>
                        <a14:foregroundMark x1="28485" y1="96120" x2="41273" y2="96645"/>
                        <a14:foregroundMark x1="41273" y1="96645" x2="64788" y2="93007"/>
                        <a14:foregroundMark x1="64788" y1="93007" x2="74606" y2="81892"/>
                      </a14:backgroundRemoval>
                    </a14:imgEffect>
                  </a14:imgLayer>
                </a14:imgProps>
              </a:ext>
              <a:ext uri="{28A0092B-C50C-407E-A947-70E740481C1C}">
                <a14:useLocalDpi xmlns:a14="http://schemas.microsoft.com/office/drawing/2010/main" val="0"/>
              </a:ext>
            </a:extLst>
          </a:blip>
          <a:stretch>
            <a:fillRect/>
          </a:stretch>
        </p:blipFill>
        <p:spPr>
          <a:xfrm>
            <a:off x="6026152" y="314524"/>
            <a:ext cx="4138423" cy="6207634"/>
          </a:xfrm>
          <a:prstGeom prst="rect">
            <a:avLst/>
          </a:prstGeom>
        </p:spPr>
      </p:pic>
    </p:spTree>
    <p:extLst>
      <p:ext uri="{BB962C8B-B14F-4D97-AF65-F5344CB8AC3E}">
        <p14:creationId xmlns:p14="http://schemas.microsoft.com/office/powerpoint/2010/main" val="22265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7695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Content Placeholder 6">
            <a:extLst>
              <a:ext uri="{FF2B5EF4-FFF2-40B4-BE49-F238E27FC236}">
                <a16:creationId xmlns:a16="http://schemas.microsoft.com/office/drawing/2014/main" id="{9F439C33-828A-4B7C-A94A-26EBDAA4425C}"/>
              </a:ext>
            </a:extLst>
          </p:cNvPr>
          <p:cNvSpPr txBox="1">
            <a:spLocks/>
          </p:cNvSpPr>
          <p:nvPr/>
        </p:nvSpPr>
        <p:spPr>
          <a:xfrm>
            <a:off x="3019843" y="1609538"/>
            <a:ext cx="6186723" cy="3638922"/>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lgn="l">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Student to perform bandaging on a laceration to the forearm.</a:t>
            </a:r>
          </a:p>
          <a:p>
            <a:pPr marL="571500" indent="-571500" algn="l">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Student to perform a distal circulation check.</a:t>
            </a:r>
          </a:p>
          <a:p>
            <a:pPr marL="571500" indent="-571500" algn="l">
              <a:buBlip>
                <a:blip r:embed="rId3">
                  <a:extLst>
                    <a:ext uri="{96DAC541-7B7A-43D3-8B79-37D633B846F1}">
                      <asvg:svgBlip xmlns:asvg="http://schemas.microsoft.com/office/drawing/2016/SVG/main" r:embed="rId4"/>
                    </a:ext>
                  </a:extLst>
                </a:blip>
              </a:buBlip>
            </a:pPr>
            <a:r>
              <a:rPr lang="en-CA" sz="3900" dirty="0">
                <a:latin typeface="Garamond" panose="02020404030301010803" pitchFamily="18" charset="0"/>
              </a:rPr>
              <a:t>Student to perform first aid treatment for a short embedded object.</a:t>
            </a:r>
          </a:p>
          <a:p>
            <a:pPr marL="571500" indent="-571500" algn="l">
              <a:buBlip>
                <a:blip r:embed="rId3">
                  <a:extLst>
                    <a:ext uri="{96DAC541-7B7A-43D3-8B79-37D633B846F1}">
                      <asvg:svgBlip xmlns:asvg="http://schemas.microsoft.com/office/drawing/2016/SVG/main" r:embed="rId4"/>
                    </a:ext>
                  </a:extLst>
                </a:blip>
              </a:buBlip>
            </a:pPr>
            <a:r>
              <a:rPr lang="en-CA" sz="4200" dirty="0">
                <a:latin typeface="Garamond" panose="02020404030301010803" pitchFamily="18" charset="0"/>
              </a:rPr>
              <a:t>Student to perform bandaging of a palm wound.</a:t>
            </a:r>
          </a:p>
          <a:p>
            <a:pPr marL="571500" indent="-571500" algn="l">
              <a:buBlip>
                <a:blip r:embed="rId3">
                  <a:extLst>
                    <a:ext uri="{96DAC541-7B7A-43D3-8B79-37D633B846F1}">
                      <asvg:svgBlip xmlns:asvg="http://schemas.microsoft.com/office/drawing/2016/SVG/main" r:embed="rId4"/>
                    </a:ext>
                  </a:extLst>
                </a:blip>
              </a:buBlip>
            </a:pPr>
            <a:endParaRPr lang="en-CA" sz="3600" b="1" dirty="0">
              <a:latin typeface="Garamond" panose="02020404030301010803" pitchFamily="18" charset="0"/>
            </a:endParaRPr>
          </a:p>
        </p:txBody>
      </p:sp>
      <p:sp>
        <p:nvSpPr>
          <p:cNvPr id="4" name="Rounded Rectangle 1">
            <a:extLst>
              <a:ext uri="{FF2B5EF4-FFF2-40B4-BE49-F238E27FC236}">
                <a16:creationId xmlns:a16="http://schemas.microsoft.com/office/drawing/2014/main" id="{AA958AB4-5E49-4030-869E-FFE9C2D1B8AB}"/>
              </a:ext>
            </a:extLst>
          </p:cNvPr>
          <p:cNvSpPr/>
          <p:nvPr/>
        </p:nvSpPr>
        <p:spPr>
          <a:xfrm>
            <a:off x="2501324" y="1204593"/>
            <a:ext cx="7223760" cy="444881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6" name="Title 5">
            <a:extLst>
              <a:ext uri="{FF2B5EF4-FFF2-40B4-BE49-F238E27FC236}">
                <a16:creationId xmlns:a16="http://schemas.microsoft.com/office/drawing/2014/main" id="{068DE1B8-797E-4A4C-9F6C-B3E4CD3A9696}"/>
              </a:ext>
            </a:extLst>
          </p:cNvPr>
          <p:cNvSpPr txBox="1">
            <a:spLocks/>
          </p:cNvSpPr>
          <p:nvPr/>
        </p:nvSpPr>
        <p:spPr>
          <a:xfrm>
            <a:off x="1981200" y="176169"/>
            <a:ext cx="8229600" cy="75158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400" b="1" dirty="0">
                <a:latin typeface="Garamond" panose="02020404030301010803" pitchFamily="18" charset="0"/>
              </a:rPr>
              <a:t>Student Performance</a:t>
            </a:r>
          </a:p>
        </p:txBody>
      </p:sp>
      <p:sp>
        <p:nvSpPr>
          <p:cNvPr id="8" name="Footer Placeholder 7">
            <a:extLst>
              <a:ext uri="{FF2B5EF4-FFF2-40B4-BE49-F238E27FC236}">
                <a16:creationId xmlns:a16="http://schemas.microsoft.com/office/drawing/2014/main" id="{FFC2D496-CB80-4250-B41E-CB2EB1B557BD}"/>
              </a:ext>
            </a:extLst>
          </p:cNvPr>
          <p:cNvSpPr>
            <a:spLocks noGrp="1"/>
          </p:cNvSpPr>
          <p:nvPr>
            <p:ph type="ftr" sz="quarter" idx="11"/>
          </p:nvPr>
        </p:nvSpPr>
        <p:spPr/>
        <p:txBody>
          <a:bodyPr/>
          <a:lstStyle/>
          <a:p>
            <a:r>
              <a:rPr lang="en-CA"/>
              <a:t>Life's Emergency Training 2020</a:t>
            </a:r>
          </a:p>
        </p:txBody>
      </p:sp>
      <p:sp>
        <p:nvSpPr>
          <p:cNvPr id="9" name="Slide Number Placeholder 8">
            <a:extLst>
              <a:ext uri="{FF2B5EF4-FFF2-40B4-BE49-F238E27FC236}">
                <a16:creationId xmlns:a16="http://schemas.microsoft.com/office/drawing/2014/main" id="{AD1F6E71-0A14-454B-853C-C66B01DF96E0}"/>
              </a:ext>
            </a:extLst>
          </p:cNvPr>
          <p:cNvSpPr>
            <a:spLocks noGrp="1"/>
          </p:cNvSpPr>
          <p:nvPr>
            <p:ph type="sldNum" sz="quarter" idx="12"/>
          </p:nvPr>
        </p:nvSpPr>
        <p:spPr/>
        <p:txBody>
          <a:bodyPr/>
          <a:lstStyle/>
          <a:p>
            <a:fld id="{136A4FCF-4CE9-4408-91A1-26A4E66F9422}" type="slidenum">
              <a:rPr lang="en-CA" smtClean="0"/>
              <a:t>24</a:t>
            </a:fld>
            <a:endParaRPr lang="en-CA"/>
          </a:p>
        </p:txBody>
      </p:sp>
    </p:spTree>
    <p:extLst>
      <p:ext uri="{BB962C8B-B14F-4D97-AF65-F5344CB8AC3E}">
        <p14:creationId xmlns:p14="http://schemas.microsoft.com/office/powerpoint/2010/main" val="2727152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6425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 name="TextBox 1">
            <a:extLst>
              <a:ext uri="{FF2B5EF4-FFF2-40B4-BE49-F238E27FC236}">
                <a16:creationId xmlns:a16="http://schemas.microsoft.com/office/drawing/2014/main" id="{D8429FCC-5779-40C7-A551-5AD30C50A82E}"/>
              </a:ext>
            </a:extLst>
          </p:cNvPr>
          <p:cNvSpPr txBox="1"/>
          <p:nvPr/>
        </p:nvSpPr>
        <p:spPr>
          <a:xfrm>
            <a:off x="1085850" y="865734"/>
            <a:ext cx="10020300" cy="769441"/>
          </a:xfrm>
          <a:prstGeom prst="rect">
            <a:avLst/>
          </a:prstGeom>
          <a:noFill/>
        </p:spPr>
        <p:txBody>
          <a:bodyPr wrap="square" rtlCol="0">
            <a:spAutoFit/>
          </a:bodyPr>
          <a:lstStyle/>
          <a:p>
            <a:r>
              <a:rPr lang="en-US" sz="4400" b="1" dirty="0">
                <a:latin typeface="Garamond" panose="02020404030301010803" pitchFamily="18" charset="0"/>
              </a:rPr>
              <a:t>Review </a:t>
            </a:r>
            <a:r>
              <a:rPr lang="en-US" sz="4400" dirty="0">
                <a:latin typeface="Garamond" panose="02020404030301010803" pitchFamily="18" charset="0"/>
              </a:rPr>
              <a:t>Burns</a:t>
            </a:r>
            <a:endParaRPr lang="en-CA" sz="4400" dirty="0">
              <a:latin typeface="Garamond" panose="02020404030301010803" pitchFamily="18" charset="0"/>
            </a:endParaRPr>
          </a:p>
        </p:txBody>
      </p:sp>
      <p:sp>
        <p:nvSpPr>
          <p:cNvPr id="3" name="TextBox 2">
            <a:extLst>
              <a:ext uri="{FF2B5EF4-FFF2-40B4-BE49-F238E27FC236}">
                <a16:creationId xmlns:a16="http://schemas.microsoft.com/office/drawing/2014/main" id="{F1EF1F09-6A08-4790-B896-148FE4ED05ED}"/>
              </a:ext>
            </a:extLst>
          </p:cNvPr>
          <p:cNvSpPr txBox="1"/>
          <p:nvPr/>
        </p:nvSpPr>
        <p:spPr>
          <a:xfrm>
            <a:off x="1123950" y="2149103"/>
            <a:ext cx="10487025" cy="3970318"/>
          </a:xfrm>
          <a:prstGeom prst="rect">
            <a:avLst/>
          </a:prstGeom>
          <a:noFill/>
        </p:spPr>
        <p:txBody>
          <a:bodyPr wrap="square" rtlCol="0">
            <a:spAutoFit/>
          </a:bodyPr>
          <a:lstStyle/>
          <a:p>
            <a:r>
              <a:rPr lang="en-CA" sz="3600" dirty="0">
                <a:latin typeface="Garamond" panose="02020404030301010803" pitchFamily="18" charset="0"/>
              </a:rPr>
              <a:t>Review the signs, symptoms and first aid treatment:</a:t>
            </a:r>
          </a:p>
          <a:p>
            <a:endParaRPr lang="en-CA" sz="3600" dirty="0">
              <a:latin typeface="Garamond" panose="02020404030301010803" pitchFamily="18" charset="0"/>
            </a:endParaRP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First, second and third degree burns from heat</a:t>
            </a: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First, second and third degree burns from chemical</a:t>
            </a: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First, second and third degree burns from electrical</a:t>
            </a:r>
          </a:p>
          <a:p>
            <a:endParaRPr lang="en-CA" sz="3600" dirty="0">
              <a:latin typeface="Garamond" panose="02020404030301010803" pitchFamily="18" charset="0"/>
            </a:endParaRPr>
          </a:p>
          <a:p>
            <a:endParaRPr lang="en-CA" dirty="0"/>
          </a:p>
          <a:p>
            <a:endParaRPr lang="en-CA" dirty="0"/>
          </a:p>
        </p:txBody>
      </p:sp>
      <p:sp>
        <p:nvSpPr>
          <p:cNvPr id="7" name="Footer Placeholder 6">
            <a:extLst>
              <a:ext uri="{FF2B5EF4-FFF2-40B4-BE49-F238E27FC236}">
                <a16:creationId xmlns:a16="http://schemas.microsoft.com/office/drawing/2014/main" id="{FFD0F345-E397-453A-8659-52E77617A991}"/>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8" name="Slide Number Placeholder 7">
            <a:extLst>
              <a:ext uri="{FF2B5EF4-FFF2-40B4-BE49-F238E27FC236}">
                <a16:creationId xmlns:a16="http://schemas.microsoft.com/office/drawing/2014/main" id="{C67A595B-921F-4349-8A68-C5B1A4CD88D6}"/>
              </a:ext>
            </a:extLst>
          </p:cNvPr>
          <p:cNvSpPr>
            <a:spLocks noGrp="1"/>
          </p:cNvSpPr>
          <p:nvPr>
            <p:ph type="sldNum" sz="quarter" idx="12"/>
          </p:nvPr>
        </p:nvSpPr>
        <p:spPr/>
        <p:txBody>
          <a:bodyPr/>
          <a:lstStyle/>
          <a:p>
            <a:fld id="{136A4FCF-4CE9-4408-91A1-26A4E66F9422}" type="slidenum">
              <a:rPr lang="en-CA" smtClean="0">
                <a:latin typeface="Garamond" panose="02020404030301010803" pitchFamily="18" charset="0"/>
              </a:rPr>
              <a:t>25</a:t>
            </a:fld>
            <a:endParaRPr lang="en-CA" dirty="0">
              <a:latin typeface="Garamond" panose="02020404030301010803" pitchFamily="18" charset="0"/>
            </a:endParaRPr>
          </a:p>
        </p:txBody>
      </p:sp>
      <p:pic>
        <p:nvPicPr>
          <p:cNvPr id="10" name="Picture 9">
            <a:extLst>
              <a:ext uri="{FF2B5EF4-FFF2-40B4-BE49-F238E27FC236}">
                <a16:creationId xmlns:a16="http://schemas.microsoft.com/office/drawing/2014/main" id="{24C7DE1B-2664-4E11-84E9-8CAF7B00DCC2}"/>
              </a:ext>
            </a:extLst>
          </p:cNvPr>
          <p:cNvPicPr>
            <a:picLocks noChangeAspect="1"/>
          </p:cNvPicPr>
          <p:nvPr/>
        </p:nvPicPr>
        <p:blipFill rotWithShape="1">
          <a:blip r:embed="rId5">
            <a:alphaModFix amt="50000"/>
            <a:extLst>
              <a:ext uri="{BEBA8EAE-BF5A-486C-A8C5-ECC9F3942E4B}">
                <a14:imgProps xmlns:a14="http://schemas.microsoft.com/office/drawing/2010/main">
                  <a14:imgLayer r:embed="rId6">
                    <a14:imgEffect>
                      <a14:backgroundRemoval t="5778" b="93111" l="10000" r="90000">
                        <a14:foregroundMark x1="35167" y1="8000" x2="25667" y2="8889"/>
                        <a14:foregroundMark x1="25667" y1="8889" x2="18167" y2="13111"/>
                        <a14:foregroundMark x1="18167" y1="13111" x2="13500" y2="20000"/>
                        <a14:foregroundMark x1="13500" y1="20000" x2="9500" y2="30889"/>
                        <a14:foregroundMark x1="9500" y1="30889" x2="9167" y2="43333"/>
                        <a14:foregroundMark x1="9167" y1="43333" x2="11333" y2="52667"/>
                        <a14:foregroundMark x1="11333" y1="52667" x2="10833" y2="62889"/>
                        <a14:foregroundMark x1="10833" y1="62889" x2="14000" y2="74000"/>
                        <a14:foregroundMark x1="14000" y1="74000" x2="34167" y2="86889"/>
                        <a14:foregroundMark x1="34167" y1="86889" x2="52500" y2="92000"/>
                        <a14:foregroundMark x1="52500" y1="92000" x2="62167" y2="89556"/>
                        <a14:foregroundMark x1="62167" y1="89556" x2="70500" y2="90667"/>
                        <a14:foregroundMark x1="70500" y1="90667" x2="79333" y2="87556"/>
                        <a14:foregroundMark x1="79333" y1="87556" x2="91000" y2="36000"/>
                        <a14:foregroundMark x1="91000" y1="36000" x2="77500" y2="9111"/>
                        <a14:foregroundMark x1="77500" y1="9111" x2="70667" y2="5778"/>
                        <a14:foregroundMark x1="70667" y1="5778" x2="32333" y2="8667"/>
                        <a14:foregroundMark x1="13000" y1="41333" x2="2000" y2="54222"/>
                        <a14:foregroundMark x1="2000" y1="54222" x2="3167" y2="64222"/>
                        <a14:foregroundMark x1="3167" y1="64222" x2="29000" y2="84667"/>
                        <a14:foregroundMark x1="29000" y1="84667" x2="61000" y2="94889"/>
                        <a14:foregroundMark x1="61000" y1="94889" x2="68833" y2="93111"/>
                        <a14:foregroundMark x1="68833" y1="93111" x2="82000" y2="83333"/>
                        <a14:foregroundMark x1="82000" y1="83333" x2="83833" y2="63778"/>
                        <a14:foregroundMark x1="83833" y1="63778" x2="88333" y2="56667"/>
                      </a14:backgroundRemoval>
                    </a14:imgEffect>
                  </a14:imgLayer>
                </a14:imgProps>
              </a:ext>
              <a:ext uri="{28A0092B-C50C-407E-A947-70E740481C1C}">
                <a14:useLocalDpi xmlns:a14="http://schemas.microsoft.com/office/drawing/2010/main" val="0"/>
              </a:ext>
            </a:extLst>
          </a:blip>
          <a:srcRect l="4570" t="3357" r="5305"/>
          <a:stretch/>
        </p:blipFill>
        <p:spPr>
          <a:xfrm>
            <a:off x="4670236" y="384232"/>
            <a:ext cx="7266432" cy="6154680"/>
          </a:xfrm>
          <a:prstGeom prst="rect">
            <a:avLst/>
          </a:prstGeom>
          <a:ln>
            <a:noFill/>
          </a:ln>
          <a:effectLst>
            <a:softEdge rad="112500"/>
          </a:effectLst>
        </p:spPr>
      </p:pic>
    </p:spTree>
    <p:extLst>
      <p:ext uri="{BB962C8B-B14F-4D97-AF65-F5344CB8AC3E}">
        <p14:creationId xmlns:p14="http://schemas.microsoft.com/office/powerpoint/2010/main" val="3515687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6425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 name="TextBox 1">
            <a:extLst>
              <a:ext uri="{FF2B5EF4-FFF2-40B4-BE49-F238E27FC236}">
                <a16:creationId xmlns:a16="http://schemas.microsoft.com/office/drawing/2014/main" id="{D8429FCC-5779-40C7-A551-5AD30C50A82E}"/>
              </a:ext>
            </a:extLst>
          </p:cNvPr>
          <p:cNvSpPr txBox="1"/>
          <p:nvPr/>
        </p:nvSpPr>
        <p:spPr>
          <a:xfrm>
            <a:off x="1085850" y="865734"/>
            <a:ext cx="10020300" cy="769441"/>
          </a:xfrm>
          <a:prstGeom prst="rect">
            <a:avLst/>
          </a:prstGeom>
          <a:noFill/>
        </p:spPr>
        <p:txBody>
          <a:bodyPr wrap="square" rtlCol="0">
            <a:spAutoFit/>
          </a:bodyPr>
          <a:lstStyle/>
          <a:p>
            <a:r>
              <a:rPr lang="en-US" sz="4400" b="1" dirty="0">
                <a:latin typeface="Garamond" panose="02020404030301010803" pitchFamily="18" charset="0"/>
              </a:rPr>
              <a:t>Review </a:t>
            </a:r>
            <a:r>
              <a:rPr lang="en-US" sz="4400" dirty="0">
                <a:latin typeface="Garamond" panose="02020404030301010803" pitchFamily="18" charset="0"/>
              </a:rPr>
              <a:t>Medical Emergencies</a:t>
            </a:r>
            <a:endParaRPr lang="en-CA" sz="4400" dirty="0">
              <a:latin typeface="Garamond" panose="02020404030301010803" pitchFamily="18" charset="0"/>
            </a:endParaRPr>
          </a:p>
        </p:txBody>
      </p:sp>
      <p:sp>
        <p:nvSpPr>
          <p:cNvPr id="3" name="TextBox 2">
            <a:extLst>
              <a:ext uri="{FF2B5EF4-FFF2-40B4-BE49-F238E27FC236}">
                <a16:creationId xmlns:a16="http://schemas.microsoft.com/office/drawing/2014/main" id="{F1EF1F09-6A08-4790-B896-148FE4ED05ED}"/>
              </a:ext>
            </a:extLst>
          </p:cNvPr>
          <p:cNvSpPr txBox="1"/>
          <p:nvPr/>
        </p:nvSpPr>
        <p:spPr>
          <a:xfrm>
            <a:off x="1123950" y="2149103"/>
            <a:ext cx="10487025" cy="3970318"/>
          </a:xfrm>
          <a:prstGeom prst="rect">
            <a:avLst/>
          </a:prstGeom>
          <a:noFill/>
        </p:spPr>
        <p:txBody>
          <a:bodyPr wrap="square" rtlCol="0">
            <a:spAutoFit/>
          </a:bodyPr>
          <a:lstStyle/>
          <a:p>
            <a:r>
              <a:rPr lang="en-CA" sz="3600" dirty="0">
                <a:latin typeface="Garamond" panose="02020404030301010803" pitchFamily="18" charset="0"/>
              </a:rPr>
              <a:t>Review the signs, symptoms and first aid treatment:</a:t>
            </a:r>
          </a:p>
          <a:p>
            <a:endParaRPr lang="en-CA" sz="3600" dirty="0">
              <a:latin typeface="Garamond" panose="02020404030301010803" pitchFamily="18" charset="0"/>
            </a:endParaRP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Diabetic Emergency</a:t>
            </a: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Seizures</a:t>
            </a: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Asthma</a:t>
            </a:r>
          </a:p>
          <a:p>
            <a:pPr marL="571500" indent="-571500">
              <a:buBlip>
                <a:blip r:embed="rId3">
                  <a:extLst>
                    <a:ext uri="{96DAC541-7B7A-43D3-8B79-37D633B846F1}">
                      <asvg:svgBlip xmlns:asvg="http://schemas.microsoft.com/office/drawing/2016/SVG/main" r:embed="rId4"/>
                    </a:ext>
                  </a:extLst>
                </a:blip>
              </a:buBlip>
            </a:pPr>
            <a:r>
              <a:rPr lang="en-CA" sz="3600" dirty="0">
                <a:latin typeface="Garamond" panose="02020404030301010803" pitchFamily="18" charset="0"/>
              </a:rPr>
              <a:t>Severe Allergic Reaction</a:t>
            </a:r>
          </a:p>
          <a:p>
            <a:endParaRPr lang="en-CA" dirty="0"/>
          </a:p>
          <a:p>
            <a:endParaRPr lang="en-CA" dirty="0"/>
          </a:p>
        </p:txBody>
      </p:sp>
      <p:sp>
        <p:nvSpPr>
          <p:cNvPr id="7" name="Footer Placeholder 6">
            <a:extLst>
              <a:ext uri="{FF2B5EF4-FFF2-40B4-BE49-F238E27FC236}">
                <a16:creationId xmlns:a16="http://schemas.microsoft.com/office/drawing/2014/main" id="{FFD0F345-E397-453A-8659-52E77617A991}"/>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8" name="Slide Number Placeholder 7">
            <a:extLst>
              <a:ext uri="{FF2B5EF4-FFF2-40B4-BE49-F238E27FC236}">
                <a16:creationId xmlns:a16="http://schemas.microsoft.com/office/drawing/2014/main" id="{C67A595B-921F-4349-8A68-C5B1A4CD88D6}"/>
              </a:ext>
            </a:extLst>
          </p:cNvPr>
          <p:cNvSpPr>
            <a:spLocks noGrp="1"/>
          </p:cNvSpPr>
          <p:nvPr>
            <p:ph type="sldNum" sz="quarter" idx="12"/>
          </p:nvPr>
        </p:nvSpPr>
        <p:spPr/>
        <p:txBody>
          <a:bodyPr/>
          <a:lstStyle/>
          <a:p>
            <a:fld id="{136A4FCF-4CE9-4408-91A1-26A4E66F9422}" type="slidenum">
              <a:rPr lang="en-CA" smtClean="0">
                <a:latin typeface="Garamond" panose="02020404030301010803" pitchFamily="18" charset="0"/>
              </a:rPr>
              <a:t>26</a:t>
            </a:fld>
            <a:endParaRPr lang="en-CA" dirty="0">
              <a:latin typeface="Garamond" panose="02020404030301010803" pitchFamily="18" charset="0"/>
            </a:endParaRPr>
          </a:p>
        </p:txBody>
      </p:sp>
      <p:pic>
        <p:nvPicPr>
          <p:cNvPr id="6" name="Picture 5" descr="A person sitting on the grass&#10;&#10;Description automatically generated">
            <a:extLst>
              <a:ext uri="{FF2B5EF4-FFF2-40B4-BE49-F238E27FC236}">
                <a16:creationId xmlns:a16="http://schemas.microsoft.com/office/drawing/2014/main" id="{D17CE8B8-6EEB-4C33-A75F-A70324050DFA}"/>
              </a:ext>
            </a:extLst>
          </p:cNvPr>
          <p:cNvPicPr>
            <a:picLocks noChangeAspect="1"/>
          </p:cNvPicPr>
          <p:nvPr/>
        </p:nvPicPr>
        <p:blipFill rotWithShape="1">
          <a:blip r:embed="rId5">
            <a:alphaModFix amt="50000"/>
            <a:extLst>
              <a:ext uri="{BEBA8EAE-BF5A-486C-A8C5-ECC9F3942E4B}">
                <a14:imgProps xmlns:a14="http://schemas.microsoft.com/office/drawing/2010/main">
                  <a14:imgLayer r:embed="rId6">
                    <a14:imgEffect>
                      <a14:backgroundRemoval t="9931" b="91109" l="2251" r="89957">
                        <a14:foregroundMark x1="17576" y1="34988" x2="4069" y2="41224"/>
                        <a14:foregroundMark x1="4069" y1="41224" x2="12381" y2="57333"/>
                        <a14:foregroundMark x1="12381" y1="57333" x2="24156" y2="66109"/>
                        <a14:foregroundMark x1="24156" y1="66109" x2="32208" y2="88395"/>
                        <a14:foregroundMark x1="32208" y1="88395" x2="39654" y2="82390"/>
                        <a14:foregroundMark x1="39654" y1="82390" x2="48918" y2="86490"/>
                        <a14:foregroundMark x1="48918" y1="86490" x2="67532" y2="84411"/>
                        <a14:foregroundMark x1="7720" y1="71794" x2="16364" y2="78349"/>
                        <a14:foregroundMark x1="16364" y1="78349" x2="26320" y2="81813"/>
                        <a14:foregroundMark x1="76710" y1="82679" x2="71602" y2="86721"/>
                        <a14:foregroundMark x1="71602" y1="86721" x2="65541" y2="95323"/>
                        <a14:foregroundMark x1="65541" y1="95323" x2="60433" y2="91166"/>
                        <a14:foregroundMark x1="60433" y1="91166" x2="64589" y2="88684"/>
                        <a14:foregroundMark x1="22338" y1="60797" x2="30303" y2="61432"/>
                        <a14:foregroundMark x1="30303" y1="61432" x2="54545" y2="60508"/>
                        <a14:foregroundMark x1="54545" y1="60508" x2="54719" y2="60508"/>
                        <a14:foregroundMark x1="4329" y1="41513" x2="1818" y2="47517"/>
                        <a14:foregroundMark x1="1818" y1="47517" x2="4502" y2="52829"/>
                        <a14:foregroundMark x1="4502" y1="52829" x2="2338" y2="58545"/>
                        <a14:foregroundMark x1="2338" y1="58545" x2="2251" y2="69630"/>
                        <a14:foregroundMark x1="2251" y1="69630" x2="17576" y2="72864"/>
                        <a14:foregroundMark x1="17576" y1="72864" x2="23463" y2="76328"/>
                        <a14:foregroundMark x1="23463" y1="76328" x2="24675" y2="70785"/>
                        <a14:foregroundMark x1="24675" y1="70785" x2="21126" y2="64838"/>
                        <a14:foregroundMark x1="21126" y1="64838" x2="15584" y2="59815"/>
                        <a14:foregroundMark x1="15584" y1="59815" x2="4069" y2="42783"/>
                        <a14:backgroundMark x1="1472" y1="25173" x2="12814" y2="28406"/>
                        <a14:backgroundMark x1="8571" y1="30716" x2="3117" y2="34873"/>
                        <a14:backgroundMark x1="3117" y1="34873" x2="3117" y2="34988"/>
                        <a14:backgroundMark x1="1077" y1="49126" x2="1186" y2="57575"/>
                        <a14:backgroundMark x1="866" y1="32679" x2="1034" y2="45737"/>
                        <a14:backgroundMark x1="5592" y1="71299" x2="15844" y2="83141"/>
                      </a14:backgroundRemoval>
                    </a14:imgEffect>
                  </a14:imgLayer>
                </a14:imgProps>
              </a:ext>
              <a:ext uri="{28A0092B-C50C-407E-A947-70E740481C1C}">
                <a14:useLocalDpi xmlns:a14="http://schemas.microsoft.com/office/drawing/2010/main" val="0"/>
              </a:ext>
            </a:extLst>
          </a:blip>
          <a:srcRect l="-6878" t="15217" r="6878" b="3811"/>
          <a:stretch/>
        </p:blipFill>
        <p:spPr>
          <a:xfrm>
            <a:off x="5790689" y="865734"/>
            <a:ext cx="4851400" cy="5594180"/>
          </a:xfrm>
          <a:prstGeom prst="rect">
            <a:avLst/>
          </a:prstGeom>
        </p:spPr>
      </p:pic>
    </p:spTree>
    <p:extLst>
      <p:ext uri="{BB962C8B-B14F-4D97-AF65-F5344CB8AC3E}">
        <p14:creationId xmlns:p14="http://schemas.microsoft.com/office/powerpoint/2010/main" val="4117329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92833"/>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4" name="Footer Placeholder 3">
            <a:extLst>
              <a:ext uri="{FF2B5EF4-FFF2-40B4-BE49-F238E27FC236}">
                <a16:creationId xmlns:a16="http://schemas.microsoft.com/office/drawing/2014/main" id="{A04B3E79-4280-4DF6-B015-21EF48E19B7C}"/>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6" name="Slide Number Placeholder 5">
            <a:extLst>
              <a:ext uri="{FF2B5EF4-FFF2-40B4-BE49-F238E27FC236}">
                <a16:creationId xmlns:a16="http://schemas.microsoft.com/office/drawing/2014/main" id="{F90B636B-E7B2-4655-B0EA-5F68E0B6A08A}"/>
              </a:ext>
            </a:extLst>
          </p:cNvPr>
          <p:cNvSpPr>
            <a:spLocks noGrp="1"/>
          </p:cNvSpPr>
          <p:nvPr>
            <p:ph type="sldNum" sz="quarter" idx="12"/>
          </p:nvPr>
        </p:nvSpPr>
        <p:spPr/>
        <p:txBody>
          <a:bodyPr/>
          <a:lstStyle/>
          <a:p>
            <a:fld id="{136A4FCF-4CE9-4408-91A1-26A4E66F9422}" type="slidenum">
              <a:rPr lang="en-CA" smtClean="0"/>
              <a:t>27</a:t>
            </a:fld>
            <a:endParaRPr lang="en-CA"/>
          </a:p>
        </p:txBody>
      </p:sp>
      <p:sp>
        <p:nvSpPr>
          <p:cNvPr id="2" name="TextBox 1">
            <a:extLst>
              <a:ext uri="{FF2B5EF4-FFF2-40B4-BE49-F238E27FC236}">
                <a16:creationId xmlns:a16="http://schemas.microsoft.com/office/drawing/2014/main" id="{A38BB92F-85D0-4E6C-986E-40C22FEA932E}"/>
              </a:ext>
            </a:extLst>
          </p:cNvPr>
          <p:cNvSpPr txBox="1"/>
          <p:nvPr/>
        </p:nvSpPr>
        <p:spPr>
          <a:xfrm>
            <a:off x="1341180" y="2829636"/>
            <a:ext cx="9544050" cy="1754326"/>
          </a:xfrm>
          <a:prstGeom prst="rect">
            <a:avLst/>
          </a:prstGeom>
          <a:noFill/>
        </p:spPr>
        <p:txBody>
          <a:bodyPr wrap="square" rtlCol="0">
            <a:spAutoFit/>
          </a:bodyPr>
          <a:lstStyle/>
          <a:p>
            <a:pPr marL="571500" indent="-571500">
              <a:buBlip>
                <a:blip r:embed="rId3">
                  <a:extLst>
                    <a:ext uri="{96DAC541-7B7A-43D3-8B79-37D633B846F1}">
                      <asvg:svgBlip xmlns:asvg="http://schemas.microsoft.com/office/drawing/2016/SVG/main" r:embed="rId4"/>
                    </a:ext>
                  </a:extLst>
                </a:blip>
              </a:buBlip>
            </a:pPr>
            <a:r>
              <a:rPr lang="en-US" sz="3600" b="1" dirty="0">
                <a:latin typeface="Garamond" panose="02020404030301010803" pitchFamily="18" charset="0"/>
              </a:rPr>
              <a:t>Certifications Course Evaluations</a:t>
            </a:r>
          </a:p>
          <a:p>
            <a:endParaRPr lang="en-US" sz="3600" b="1" dirty="0">
              <a:latin typeface="Garamond" panose="02020404030301010803" pitchFamily="18" charset="0"/>
            </a:endParaRPr>
          </a:p>
          <a:p>
            <a:pPr algn="ctr"/>
            <a:r>
              <a:rPr lang="en-US" sz="3600" b="1" dirty="0">
                <a:latin typeface="Garamond" panose="02020404030301010803" pitchFamily="18" charset="0"/>
              </a:rPr>
              <a:t>Thank you for caring enough to train</a:t>
            </a:r>
            <a:endParaRPr lang="en-CA" sz="3600" b="1" dirty="0">
              <a:latin typeface="Garamond" panose="02020404030301010803" pitchFamily="18" charset="0"/>
            </a:endParaRPr>
          </a:p>
        </p:txBody>
      </p:sp>
      <p:pic>
        <p:nvPicPr>
          <p:cNvPr id="9" name="Picture 8">
            <a:extLst>
              <a:ext uri="{FF2B5EF4-FFF2-40B4-BE49-F238E27FC236}">
                <a16:creationId xmlns:a16="http://schemas.microsoft.com/office/drawing/2014/main" id="{2BD49B06-5CC6-4258-A3F2-D80FE764FFB0}"/>
              </a:ext>
            </a:extLst>
          </p:cNvPr>
          <p:cNvPicPr>
            <a:picLocks noChangeAspect="1"/>
          </p:cNvPicPr>
          <p:nvPr/>
        </p:nvPicPr>
        <p:blipFill>
          <a:blip r:embed="rId5">
            <a:alphaModFix amt="35000"/>
            <a:extLst>
              <a:ext uri="{BEBA8EAE-BF5A-486C-A8C5-ECC9F3942E4B}">
                <a14:imgProps xmlns:a14="http://schemas.microsoft.com/office/drawing/2010/main">
                  <a14:imgLayer r:embed="rId6">
                    <a14:imgEffect>
                      <a14:backgroundRemoval t="2585" b="91640" l="5924" r="94777">
                        <a14:foregroundMark x1="5924" y1="2827" x2="7593" y2="11511"/>
                        <a14:foregroundMark x1="7593" y1="11511" x2="1966" y2="15388"/>
                        <a14:foregroundMark x1="1966" y1="15388" x2="404" y2="24515"/>
                        <a14:foregroundMark x1="404" y1="24515" x2="996" y2="80856"/>
                        <a14:foregroundMark x1="996" y1="80856" x2="7497" y2="88592"/>
                        <a14:foregroundMark x1="17837" y1="95525" x2="30264" y2="99919"/>
                        <a14:foregroundMark x1="30264" y1="99919" x2="36699" y2="99475"/>
                        <a14:foregroundMark x1="36699" y1="99475" x2="44319" y2="95436"/>
                        <a14:foregroundMark x1="44319" y1="95436" x2="53581" y2="96365"/>
                        <a14:foregroundMark x1="53581" y1="96365" x2="60420" y2="96325"/>
                        <a14:foregroundMark x1="60420" y1="96325" x2="69251" y2="96648"/>
                        <a14:foregroundMark x1="69251" y1="96648" x2="77921" y2="94386"/>
                        <a14:foregroundMark x1="77921" y1="94386" x2="84060" y2="85784"/>
                        <a14:foregroundMark x1="84060" y1="85784" x2="86564" y2="76858"/>
                        <a14:foregroundMark x1="86564" y1="76858" x2="91842" y2="67084"/>
                        <a14:foregroundMark x1="91842" y1="67084" x2="96850" y2="27989"/>
                        <a14:foregroundMark x1="96850" y1="27989" x2="94965" y2="9208"/>
                        <a14:foregroundMark x1="94965" y1="9208" x2="90145" y2="3877"/>
                        <a14:foregroundMark x1="90145" y1="3877" x2="70921" y2="2868"/>
                        <a14:foregroundMark x1="70921" y1="2868" x2="67609" y2="10784"/>
                        <a14:foregroundMark x1="67609" y1="10784" x2="55089" y2="20436"/>
                        <a14:foregroundMark x1="55089" y1="20436" x2="55062" y2="2060"/>
                        <a14:foregroundMark x1="55062" y1="2060" x2="28675" y2="1696"/>
                        <a14:foregroundMark x1="28675" y1="1696" x2="24610" y2="8643"/>
                        <a14:foregroundMark x1="23570" y1="5555" x2="21944" y2="727"/>
                        <a14:foregroundMark x1="24610" y1="8643" x2="24217" y2="7478"/>
                        <a14:foregroundMark x1="21944" y1="727" x2="9316" y2="363"/>
                        <a14:foregroundMark x1="9316" y1="363" x2="5924" y2="10703"/>
                        <a14:foregroundMark x1="5924" y1="10703" x2="20975" y2="37076"/>
                        <a14:foregroundMark x1="20975" y1="37076" x2="28487" y2="44386"/>
                        <a14:foregroundMark x1="28487" y1="44386" x2="84976" y2="58279"/>
                        <a14:foregroundMark x1="15159" y1="19144" x2="10932" y2="29887"/>
                        <a14:foregroundMark x1="10932" y1="29887" x2="9666" y2="42165"/>
                        <a14:foregroundMark x1="9666" y1="42165" x2="11335" y2="54645"/>
                        <a14:foregroundMark x1="11335" y1="54645" x2="15644" y2="63570"/>
                        <a14:foregroundMark x1="15644" y1="63570" x2="21405" y2="68094"/>
                        <a14:foregroundMark x1="21405" y1="68094" x2="27302" y2="68296"/>
                        <a14:foregroundMark x1="27302" y1="68296" x2="80991" y2="55129"/>
                        <a14:foregroundMark x1="80991" y1="55129" x2="89607" y2="56745"/>
                        <a14:foregroundMark x1="7270" y1="18700" x2="6812" y2="53150"/>
                        <a14:foregroundMark x1="6812" y1="53150" x2="10851" y2="74758"/>
                        <a14:foregroundMark x1="10851" y1="74758" x2="17259" y2="77100"/>
                        <a14:foregroundMark x1="17259" y1="77100" x2="68605" y2="68538"/>
                        <a14:foregroundMark x1="68605" y1="68538" x2="81879" y2="69305"/>
                        <a14:foregroundMark x1="81879" y1="69305" x2="82741" y2="69023"/>
                        <a14:foregroundMark x1="28298" y1="42851" x2="34276" y2="65145"/>
                        <a14:foregroundMark x1="34276" y1="65145" x2="40495" y2="68780"/>
                        <a14:foregroundMark x1="40495" y1="68780" x2="44992" y2="64136"/>
                        <a14:foregroundMark x1="31879" y1="34814" x2="63678" y2="27868"/>
                        <a14:foregroundMark x1="63678" y1="27868" x2="71379" y2="29645"/>
                        <a14:foregroundMark x1="71379" y1="29645" x2="81852" y2="28110"/>
                        <a14:foregroundMark x1="23506" y1="9976" x2="36672" y2="4604"/>
                        <a14:foregroundMark x1="36672" y1="4604" x2="49946" y2="10178"/>
                        <a14:foregroundMark x1="49946" y1="10178" x2="54550" y2="16478"/>
                        <a14:foregroundMark x1="54550" y1="16478" x2="56624" y2="17811"/>
                        <a14:foregroundMark x1="82283" y1="36591" x2="94507" y2="32027"/>
                        <a14:foregroundMark x1="94507" y1="32027" x2="97200" y2="41195"/>
                        <a14:foregroundMark x1="97200" y1="41195" x2="92811" y2="81018"/>
                        <a14:foregroundMark x1="92811" y1="81018" x2="88988" y2="89095"/>
                        <a14:foregroundMark x1="88988" y1="89095" x2="75390" y2="94709"/>
                        <a14:foregroundMark x1="75390" y1="94709" x2="54793" y2="94750"/>
                        <a14:foregroundMark x1="54793" y1="94750" x2="48923" y2="91640"/>
                        <a14:foregroundMark x1="48923" y1="91640" x2="34949" y2="88893"/>
                        <a14:foregroundMark x1="34949" y1="88893" x2="7431" y2="73021"/>
                        <a14:foregroundMark x1="7431" y1="73021" x2="8293" y2="60420"/>
                        <a14:foregroundMark x1="8293" y1="60420" x2="12036" y2="50040"/>
                        <a14:foregroundMark x1="12036" y1="50040" x2="21136" y2="44426"/>
                        <a14:foregroundMark x1="8454" y1="2585" x2="22186" y2="8401"/>
                        <a14:foregroundMark x1="45450" y1="69467" x2="52019" y2="70153"/>
                        <a14:foregroundMark x1="47523" y1="68134" x2="52450" y2="68134"/>
                        <a14:foregroundMark x1="93269" y1="1535" x2="97254" y2="8481"/>
                        <a14:foregroundMark x1="97254" y1="8481" x2="97388" y2="18255"/>
                        <a14:foregroundMark x1="97388" y1="18255" x2="92973" y2="37843"/>
                        <a14:foregroundMark x1="92973" y1="37843" x2="94777" y2="67932"/>
                        <a14:foregroundMark x1="94777" y1="67932" x2="88745" y2="90913"/>
                        <a14:backgroundMark x1="2935" y1="85339" x2="13732" y2="94871"/>
                        <a14:backgroundMark x1="13732" y1="94871" x2="7781" y2="90065"/>
                        <a14:backgroundMark x1="7781" y1="90065" x2="12789" y2="96527"/>
                        <a14:backgroundMark x1="12789" y1="96527" x2="17824" y2="95557"/>
                        <a14:backgroundMark x1="15670" y1="93700" x2="16909" y2="96042"/>
                        <a14:backgroundMark x1="3393" y1="83724" x2="7135" y2="88813"/>
                        <a14:backgroundMark x1="13193" y1="95355" x2="16747" y2="94628"/>
                        <a14:backgroundMark x1="25606" y1="1050" x2="22644" y2="9814"/>
                        <a14:backgroundMark x1="22644" y1="9814" x2="27921" y2="848"/>
                        <a14:backgroundMark x1="7297" y1="84410" x2="7297" y2="82997"/>
                        <a14:backgroundMark x1="15347" y1="93255" x2="15186" y2="93255"/>
                        <a14:backgroundMark x1="14270" y1="94628" x2="14270" y2="94628"/>
                        <a14:backgroundMark x1="14728" y1="95113" x2="14728" y2="95113"/>
                        <a14:backgroundMark x1="14270" y1="94426" x2="14270" y2="94426"/>
                        <a14:backgroundMark x1="14728" y1="92771" x2="14728" y2="92771"/>
                        <a14:backgroundMark x1="14109" y1="94628" x2="14270" y2="95355"/>
                      </a14:backgroundRemoval>
                    </a14:imgEffect>
                  </a14:imgLayer>
                </a14:imgProps>
              </a:ext>
              <a:ext uri="{28A0092B-C50C-407E-A947-70E740481C1C}">
                <a14:useLocalDpi xmlns:a14="http://schemas.microsoft.com/office/drawing/2010/main" val="0"/>
              </a:ext>
            </a:extLst>
          </a:blip>
          <a:stretch>
            <a:fillRect/>
          </a:stretch>
        </p:blipFill>
        <p:spPr>
          <a:xfrm>
            <a:off x="1787592" y="1118870"/>
            <a:ext cx="7856220" cy="5237480"/>
          </a:xfrm>
          <a:prstGeom prst="rect">
            <a:avLst/>
          </a:prstGeom>
        </p:spPr>
      </p:pic>
    </p:spTree>
    <p:extLst>
      <p:ext uri="{BB962C8B-B14F-4D97-AF65-F5344CB8AC3E}">
        <p14:creationId xmlns:p14="http://schemas.microsoft.com/office/powerpoint/2010/main" val="883538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54733"/>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4" name="Content Placeholder 6">
            <a:extLst>
              <a:ext uri="{FF2B5EF4-FFF2-40B4-BE49-F238E27FC236}">
                <a16:creationId xmlns:a16="http://schemas.microsoft.com/office/drawing/2014/main" id="{D66A664D-E3A1-4306-9FAC-3EAD4B865324}"/>
              </a:ext>
            </a:extLst>
          </p:cNvPr>
          <p:cNvSpPr txBox="1">
            <a:spLocks/>
          </p:cNvSpPr>
          <p:nvPr/>
        </p:nvSpPr>
        <p:spPr>
          <a:xfrm>
            <a:off x="1940378" y="1579550"/>
            <a:ext cx="8311243" cy="36989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pPr>
            <a:r>
              <a:rPr lang="en-CA" sz="4400" b="1" dirty="0">
                <a:latin typeface="Garamond" panose="02020404030301010803" pitchFamily="18" charset="0"/>
              </a:rPr>
              <a:t>Review</a:t>
            </a:r>
            <a:r>
              <a:rPr lang="en-CA" sz="4400" dirty="0">
                <a:latin typeface="Garamond" panose="02020404030301010803" pitchFamily="18" charset="0"/>
              </a:rPr>
              <a:t> Priorities</a:t>
            </a:r>
          </a:p>
          <a:p>
            <a:pPr marL="2400300" lvl="4" indent="-571500" algn="l">
              <a:lnSpc>
                <a:spcPct val="150000"/>
              </a:lnSpc>
              <a:buFont typeface="Arial" panose="020B0604020202020204" pitchFamily="34" charset="0"/>
              <a:buChar char="•"/>
            </a:pPr>
            <a:r>
              <a:rPr lang="en-CA" sz="3600" dirty="0">
                <a:latin typeface="Garamond" panose="02020404030301010803" pitchFamily="18" charset="0"/>
              </a:rPr>
              <a:t>Preserve life</a:t>
            </a:r>
          </a:p>
          <a:p>
            <a:pPr marL="2400300" lvl="4" indent="-571500" algn="l">
              <a:lnSpc>
                <a:spcPct val="150000"/>
              </a:lnSpc>
              <a:buFont typeface="Arial" panose="020B0604020202020204" pitchFamily="34" charset="0"/>
              <a:buChar char="•"/>
            </a:pPr>
            <a:r>
              <a:rPr lang="en-CA" sz="3600" dirty="0">
                <a:latin typeface="Garamond" panose="02020404030301010803" pitchFamily="18" charset="0"/>
              </a:rPr>
              <a:t>Prevent further injury or illness</a:t>
            </a:r>
          </a:p>
          <a:p>
            <a:pPr marL="2400300" lvl="4" indent="-571500" algn="l">
              <a:lnSpc>
                <a:spcPct val="150000"/>
              </a:lnSpc>
              <a:buFont typeface="Arial" panose="020B0604020202020204" pitchFamily="34" charset="0"/>
              <a:buChar char="•"/>
            </a:pPr>
            <a:r>
              <a:rPr lang="en-CA" sz="3600" dirty="0">
                <a:latin typeface="Garamond" panose="02020404030301010803" pitchFamily="18" charset="0"/>
              </a:rPr>
              <a:t>Promote recovery</a:t>
            </a:r>
          </a:p>
        </p:txBody>
      </p:sp>
      <p:sp>
        <p:nvSpPr>
          <p:cNvPr id="7" name="Footer Placeholder 6">
            <a:extLst>
              <a:ext uri="{FF2B5EF4-FFF2-40B4-BE49-F238E27FC236}">
                <a16:creationId xmlns:a16="http://schemas.microsoft.com/office/drawing/2014/main" id="{D35289ED-524F-440E-A929-F2D81889286F}"/>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8" name="Slide Number Placeholder 7">
            <a:extLst>
              <a:ext uri="{FF2B5EF4-FFF2-40B4-BE49-F238E27FC236}">
                <a16:creationId xmlns:a16="http://schemas.microsoft.com/office/drawing/2014/main" id="{74BCDE55-01AE-4554-ABD6-672A81D32E36}"/>
              </a:ext>
            </a:extLst>
          </p:cNvPr>
          <p:cNvSpPr>
            <a:spLocks noGrp="1"/>
          </p:cNvSpPr>
          <p:nvPr>
            <p:ph type="sldNum" sz="quarter" idx="12"/>
          </p:nvPr>
        </p:nvSpPr>
        <p:spPr/>
        <p:txBody>
          <a:bodyPr/>
          <a:lstStyle/>
          <a:p>
            <a:fld id="{136A4FCF-4CE9-4408-91A1-26A4E66F9422}" type="slidenum">
              <a:rPr lang="en-CA" smtClean="0"/>
              <a:t>3</a:t>
            </a:fld>
            <a:endParaRPr lang="en-CA"/>
          </a:p>
        </p:txBody>
      </p:sp>
      <p:pic>
        <p:nvPicPr>
          <p:cNvPr id="14" name="Picture 13" descr="A picture containing person, sitting, man, table&#10;&#10;Description automatically generated">
            <a:extLst>
              <a:ext uri="{FF2B5EF4-FFF2-40B4-BE49-F238E27FC236}">
                <a16:creationId xmlns:a16="http://schemas.microsoft.com/office/drawing/2014/main" id="{B5C6F19C-A10F-454F-8A39-AEDCF71BB8DA}"/>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650" b="95000" l="10000" r="97433">
                        <a14:foregroundMark x1="11667" y1="36250" x2="14633" y2="28150"/>
                        <a14:foregroundMark x1="14633" y1="28150" x2="15800" y2="19250"/>
                        <a14:foregroundMark x1="15800" y1="19250" x2="20633" y2="2950"/>
                        <a14:foregroundMark x1="20633" y1="2950" x2="20533" y2="650"/>
                        <a14:foregroundMark x1="74367" y1="800" x2="86367" y2="100"/>
                        <a14:foregroundMark x1="86367" y1="100" x2="95167" y2="250"/>
                        <a14:foregroundMark x1="95167" y1="250" x2="97633" y2="8700"/>
                        <a14:foregroundMark x1="96303" y1="42917" x2="94100" y2="99650"/>
                        <a14:foregroundMark x1="96445" y1="39272" x2="96390" y2="40677"/>
                        <a14:foregroundMark x1="97633" y1="8700" x2="96661" y2="33749"/>
                        <a14:foregroundMark x1="94100" y1="99650" x2="77033" y2="92500"/>
                        <a14:foregroundMark x1="77033" y1="92500" x2="73667" y2="84800"/>
                        <a14:foregroundMark x1="73667" y1="84800" x2="70600" y2="58800"/>
                        <a14:foregroundMark x1="70600" y1="58800" x2="82867" y2="54050"/>
                        <a14:foregroundMark x1="82867" y1="54050" x2="90483" y2="43780"/>
                        <a14:foregroundMark x1="92433" y1="41150" x2="92689" y2="40555"/>
                        <a14:foregroundMark x1="95333" y1="34400" x2="88200" y2="24750"/>
                        <a14:foregroundMark x1="88200" y1="24750" x2="78133" y2="2200"/>
                        <a14:foregroundMark x1="28233" y1="57950" x2="32533" y2="64000"/>
                        <a14:foregroundMark x1="32533" y1="64000" x2="46600" y2="69900"/>
                        <a14:foregroundMark x1="46600" y1="69900" x2="74000" y2="75400"/>
                        <a14:foregroundMark x1="74000" y1="75400" x2="93333" y2="91550"/>
                        <a14:foregroundMark x1="30200" y1="55150" x2="34767" y2="50200"/>
                        <a14:foregroundMark x1="34767" y1="50200" x2="51533" y2="46300"/>
                        <a14:foregroundMark x1="51533" y1="46300" x2="58100" y2="61900"/>
                        <a14:foregroundMark x1="58100" y1="61900" x2="60000" y2="63750"/>
                        <a14:foregroundMark x1="27400" y1="77800" x2="31067" y2="84300"/>
                        <a14:foregroundMark x1="31067" y1="84300" x2="35900" y2="88300"/>
                        <a14:foregroundMark x1="35900" y1="88300" x2="41933" y2="90150"/>
                        <a14:foregroundMark x1="41933" y1="90150" x2="47367" y2="87950"/>
                        <a14:foregroundMark x1="47367" y1="87950" x2="57067" y2="78800"/>
                        <a14:foregroundMark x1="57067" y1="78800" x2="63133" y2="76250"/>
                        <a14:foregroundMark x1="81567" y1="97200" x2="87133" y2="98700"/>
                        <a14:foregroundMark x1="87133" y1="98700" x2="92700" y2="98600"/>
                        <a14:foregroundMark x1="92700" y1="98600" x2="97433" y2="95000"/>
                        <a14:foregroundMark x1="97433" y1="95000" x2="97200" y2="47950"/>
                        <a14:backgroundMark x1="93767" y1="40950" x2="97700" y2="35450"/>
                        <a14:backgroundMark x1="97700" y1="35450" x2="93867" y2="41400"/>
                        <a14:backgroundMark x1="93867" y1="41400" x2="93767" y2="41400"/>
                        <a14:backgroundMark x1="97200" y1="34200" x2="92900" y2="38750"/>
                        <a14:backgroundMark x1="92900" y1="38750" x2="92300" y2="41900"/>
                        <a14:backgroundMark x1="92600" y1="39850" x2="96267" y2="39700"/>
                        <a14:backgroundMark x1="96567" y1="39050" x2="96133" y2="42350"/>
                        <a14:backgroundMark x1="86267" y1="43300" x2="91000" y2="40050"/>
                        <a14:backgroundMark x1="91000" y1="40050" x2="94467" y2="39400"/>
                        <a14:backgroundMark x1="90300" y1="42200" x2="95533" y2="40950"/>
                        <a14:backgroundMark x1="95533" y1="40950" x2="97200" y2="42200"/>
                        <a14:backgroundMark x1="92933" y1="40950" x2="94267" y2="37050"/>
                        <a14:backgroundMark x1="90200" y1="43150" x2="95533" y2="42200"/>
                        <a14:backgroundMark x1="95533" y1="42200" x2="97200" y2="42200"/>
                      </a14:backgroundRemoval>
                    </a14:imgEffect>
                  </a14:imgLayer>
                </a14:imgProps>
              </a:ext>
              <a:ext uri="{28A0092B-C50C-407E-A947-70E740481C1C}">
                <a14:useLocalDpi xmlns:a14="http://schemas.microsoft.com/office/drawing/2010/main" val="0"/>
              </a:ext>
            </a:extLst>
          </a:blip>
          <a:stretch>
            <a:fillRect/>
          </a:stretch>
        </p:blipFill>
        <p:spPr>
          <a:xfrm>
            <a:off x="2166594" y="1341593"/>
            <a:ext cx="6869908" cy="4579938"/>
          </a:xfrm>
          <a:prstGeom prst="rect">
            <a:avLst/>
          </a:prstGeom>
        </p:spPr>
      </p:pic>
    </p:spTree>
    <p:extLst>
      <p:ext uri="{BB962C8B-B14F-4D97-AF65-F5344CB8AC3E}">
        <p14:creationId xmlns:p14="http://schemas.microsoft.com/office/powerpoint/2010/main" val="23582314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14">
            <a:extLst>
              <a:ext uri="{FF2B5EF4-FFF2-40B4-BE49-F238E27FC236}">
                <a16:creationId xmlns:a16="http://schemas.microsoft.com/office/drawing/2014/main" id="{1EB06C23-EF33-4B1F-BB32-C5A08F8CC80B}"/>
              </a:ext>
            </a:extLst>
          </p:cNvPr>
          <p:cNvSpPr>
            <a:spLocks noGrp="1"/>
          </p:cNvSpPr>
          <p:nvPr>
            <p:ph type="ctrTitle"/>
          </p:nvPr>
        </p:nvSpPr>
        <p:spPr>
          <a:xfrm>
            <a:off x="1541205" y="2179217"/>
            <a:ext cx="9144000" cy="23876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r>
              <a:rPr lang="en-CA" b="1" dirty="0"/>
              <a:t>1.  Have students gai</a:t>
            </a:r>
            <a:br>
              <a:rPr lang="en-CA" b="1" dirty="0"/>
            </a:br>
            <a:br>
              <a:rPr lang="en-CA" b="1" dirty="0"/>
            </a:br>
            <a:r>
              <a:rPr lang="en-CA" sz="4000" b="1" dirty="0">
                <a:solidFill>
                  <a:schemeClr val="tx1"/>
                </a:solidFill>
                <a:latin typeface="Garamond" panose="02020404030301010803" pitchFamily="18" charset="0"/>
              </a:rPr>
              <a:t>Have students gain consent to </a:t>
            </a:r>
            <a:br>
              <a:rPr lang="en-CA" sz="4000" b="1" dirty="0">
                <a:solidFill>
                  <a:schemeClr val="tx1"/>
                </a:solidFill>
                <a:latin typeface="Garamond" panose="02020404030301010803" pitchFamily="18" charset="0"/>
              </a:rPr>
            </a:br>
            <a:r>
              <a:rPr lang="en-CA" sz="4000" b="1" dirty="0">
                <a:solidFill>
                  <a:schemeClr val="tx1"/>
                </a:solidFill>
                <a:latin typeface="Garamond" panose="02020404030301010803" pitchFamily="18" charset="0"/>
              </a:rPr>
              <a:t>perform first aid.</a:t>
            </a:r>
            <a:br>
              <a:rPr lang="en-CA" b="1" dirty="0">
                <a:solidFill>
                  <a:schemeClr val="tx1"/>
                </a:solidFill>
              </a:rPr>
            </a:br>
            <a:r>
              <a:rPr lang="en-CA" b="1" dirty="0"/>
              <a:t>.</a:t>
            </a:r>
            <a:br>
              <a:rPr lang="en-CA" b="1" dirty="0"/>
            </a:br>
            <a:endParaRPr lang="en-CA" dirty="0"/>
          </a:p>
        </p:txBody>
      </p:sp>
      <p:sp>
        <p:nvSpPr>
          <p:cNvPr id="5" name="Rectangle 4"/>
          <p:cNvSpPr/>
          <p:nvPr/>
        </p:nvSpPr>
        <p:spPr>
          <a:xfrm>
            <a:off x="221225" y="135683"/>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384870" y="6179392"/>
            <a:ext cx="1390650" cy="561975"/>
          </a:xfrm>
          <a:prstGeom prst="rect">
            <a:avLst/>
          </a:prstGeom>
        </p:spPr>
      </p:pic>
      <p:sp>
        <p:nvSpPr>
          <p:cNvPr id="9" name="Title 5">
            <a:extLst>
              <a:ext uri="{FF2B5EF4-FFF2-40B4-BE49-F238E27FC236}">
                <a16:creationId xmlns:a16="http://schemas.microsoft.com/office/drawing/2014/main" id="{32EB24AC-5F94-4322-A284-E1988CECFC83}"/>
              </a:ext>
            </a:extLst>
          </p:cNvPr>
          <p:cNvSpPr txBox="1">
            <a:spLocks/>
          </p:cNvSpPr>
          <p:nvPr/>
        </p:nvSpPr>
        <p:spPr>
          <a:xfrm>
            <a:off x="1981200" y="228599"/>
            <a:ext cx="8229600"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400" b="1" dirty="0">
                <a:latin typeface="Garamond" panose="02020404030301010803" pitchFamily="18" charset="0"/>
              </a:rPr>
              <a:t>Student Performance</a:t>
            </a:r>
          </a:p>
        </p:txBody>
      </p:sp>
      <p:sp>
        <p:nvSpPr>
          <p:cNvPr id="12" name="Footer Placeholder 11">
            <a:extLst>
              <a:ext uri="{FF2B5EF4-FFF2-40B4-BE49-F238E27FC236}">
                <a16:creationId xmlns:a16="http://schemas.microsoft.com/office/drawing/2014/main" id="{8FFAE4FF-4DB9-42FF-AB11-AFD0925D9383}"/>
              </a:ext>
            </a:extLst>
          </p:cNvPr>
          <p:cNvSpPr>
            <a:spLocks noGrp="1"/>
          </p:cNvSpPr>
          <p:nvPr>
            <p:ph type="ftr" sz="quarter" idx="11"/>
          </p:nvPr>
        </p:nvSpPr>
        <p:spPr/>
        <p:txBody>
          <a:bodyPr/>
          <a:lstStyle/>
          <a:p>
            <a:r>
              <a:rPr lang="en-CA"/>
              <a:t>Life's Emergency Training 2020</a:t>
            </a:r>
          </a:p>
        </p:txBody>
      </p:sp>
      <p:sp>
        <p:nvSpPr>
          <p:cNvPr id="13" name="Slide Number Placeholder 12">
            <a:extLst>
              <a:ext uri="{FF2B5EF4-FFF2-40B4-BE49-F238E27FC236}">
                <a16:creationId xmlns:a16="http://schemas.microsoft.com/office/drawing/2014/main" id="{3BC1374F-E34D-4235-9F2F-D17C21AB74EA}"/>
              </a:ext>
            </a:extLst>
          </p:cNvPr>
          <p:cNvSpPr>
            <a:spLocks noGrp="1"/>
          </p:cNvSpPr>
          <p:nvPr>
            <p:ph type="sldNum" sz="quarter" idx="12"/>
          </p:nvPr>
        </p:nvSpPr>
        <p:spPr/>
        <p:txBody>
          <a:bodyPr/>
          <a:lstStyle/>
          <a:p>
            <a:fld id="{136A4FCF-4CE9-4408-91A1-26A4E66F9422}" type="slidenum">
              <a:rPr lang="en-CA" smtClean="0"/>
              <a:t>4</a:t>
            </a:fld>
            <a:endParaRPr lang="en-CA"/>
          </a:p>
        </p:txBody>
      </p:sp>
    </p:spTree>
    <p:extLst>
      <p:ext uri="{BB962C8B-B14F-4D97-AF65-F5344CB8AC3E}">
        <p14:creationId xmlns:p14="http://schemas.microsoft.com/office/powerpoint/2010/main" val="848589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4019" y="172616"/>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 name="TextBox 1">
            <a:extLst>
              <a:ext uri="{FF2B5EF4-FFF2-40B4-BE49-F238E27FC236}">
                <a16:creationId xmlns:a16="http://schemas.microsoft.com/office/drawing/2014/main" id="{2A641E35-08FB-4EE1-B5BA-1CB36535C8A5}"/>
              </a:ext>
            </a:extLst>
          </p:cNvPr>
          <p:cNvSpPr txBox="1"/>
          <p:nvPr/>
        </p:nvSpPr>
        <p:spPr>
          <a:xfrm>
            <a:off x="1191955" y="1219200"/>
            <a:ext cx="9842500" cy="3970318"/>
          </a:xfrm>
          <a:prstGeom prst="rect">
            <a:avLst/>
          </a:prstGeom>
          <a:noFill/>
        </p:spPr>
        <p:txBody>
          <a:bodyPr wrap="square" rtlCol="0">
            <a:spAutoFit/>
          </a:bodyPr>
          <a:lstStyle/>
          <a:p>
            <a:r>
              <a:rPr lang="en-US" sz="3600" b="1" dirty="0">
                <a:latin typeface="Garamond" panose="02020404030301010803" pitchFamily="18" charset="0"/>
              </a:rPr>
              <a:t>Review</a:t>
            </a:r>
            <a:r>
              <a:rPr lang="en-US" sz="3600" dirty="0">
                <a:latin typeface="Garamond" panose="02020404030301010803" pitchFamily="18" charset="0"/>
              </a:rPr>
              <a:t>  Laws and Acts</a:t>
            </a:r>
          </a:p>
          <a:p>
            <a:endParaRPr lang="en-US" sz="3600" dirty="0">
              <a:latin typeface="Garamond" panose="02020404030301010803" pitchFamily="18" charset="0"/>
            </a:endParaRPr>
          </a:p>
          <a:p>
            <a:r>
              <a:rPr lang="en-US" sz="3600" dirty="0">
                <a:latin typeface="Garamond" panose="02020404030301010803" pitchFamily="18" charset="0"/>
              </a:rPr>
              <a:t>Good Samaritan Act </a:t>
            </a:r>
          </a:p>
          <a:p>
            <a:r>
              <a:rPr lang="en-US" sz="3600" dirty="0">
                <a:latin typeface="Garamond" panose="02020404030301010803" pitchFamily="18" charset="0"/>
              </a:rPr>
              <a:t>Chase McEachern Act (Defibrillator act)</a:t>
            </a:r>
          </a:p>
          <a:p>
            <a:r>
              <a:rPr lang="en-US" sz="3600" dirty="0">
                <a:latin typeface="Garamond" panose="02020404030301010803" pitchFamily="18" charset="0"/>
              </a:rPr>
              <a:t>Ryan’s Law</a:t>
            </a:r>
          </a:p>
          <a:p>
            <a:r>
              <a:rPr lang="en-US" sz="3600" dirty="0">
                <a:latin typeface="Garamond" panose="02020404030301010803" pitchFamily="18" charset="0"/>
              </a:rPr>
              <a:t>Rowan’s Law</a:t>
            </a:r>
          </a:p>
          <a:p>
            <a:r>
              <a:rPr lang="en-US" sz="3600" dirty="0">
                <a:latin typeface="Garamond" panose="02020404030301010803" pitchFamily="18" charset="0"/>
              </a:rPr>
              <a:t>Sabrina’s Law</a:t>
            </a:r>
            <a:endParaRPr lang="en-CA" sz="3600" dirty="0">
              <a:latin typeface="Garamond" panose="02020404030301010803" pitchFamily="18" charset="0"/>
            </a:endParaRPr>
          </a:p>
        </p:txBody>
      </p:sp>
      <p:sp>
        <p:nvSpPr>
          <p:cNvPr id="6" name="Footer Placeholder 5">
            <a:extLst>
              <a:ext uri="{FF2B5EF4-FFF2-40B4-BE49-F238E27FC236}">
                <a16:creationId xmlns:a16="http://schemas.microsoft.com/office/drawing/2014/main" id="{022EFC87-AEA2-411E-88A1-7C41D511EF7F}"/>
              </a:ext>
            </a:extLst>
          </p:cNvPr>
          <p:cNvSpPr>
            <a:spLocks noGrp="1"/>
          </p:cNvSpPr>
          <p:nvPr>
            <p:ph type="ftr" sz="quarter" idx="11"/>
          </p:nvPr>
        </p:nvSpPr>
        <p:spPr/>
        <p:txBody>
          <a:bodyPr/>
          <a:lstStyle/>
          <a:p>
            <a:r>
              <a:rPr lang="en-CA"/>
              <a:t>Life's Emergency Training 2020</a:t>
            </a:r>
          </a:p>
        </p:txBody>
      </p:sp>
      <p:sp>
        <p:nvSpPr>
          <p:cNvPr id="7" name="Slide Number Placeholder 6">
            <a:extLst>
              <a:ext uri="{FF2B5EF4-FFF2-40B4-BE49-F238E27FC236}">
                <a16:creationId xmlns:a16="http://schemas.microsoft.com/office/drawing/2014/main" id="{1991617F-4A19-4F44-A497-2B4C376F2F78}"/>
              </a:ext>
            </a:extLst>
          </p:cNvPr>
          <p:cNvSpPr>
            <a:spLocks noGrp="1"/>
          </p:cNvSpPr>
          <p:nvPr>
            <p:ph type="sldNum" sz="quarter" idx="12"/>
          </p:nvPr>
        </p:nvSpPr>
        <p:spPr/>
        <p:txBody>
          <a:bodyPr/>
          <a:lstStyle/>
          <a:p>
            <a:fld id="{136A4FCF-4CE9-4408-91A1-26A4E66F9422}" type="slidenum">
              <a:rPr lang="en-CA" smtClean="0"/>
              <a:t>5</a:t>
            </a:fld>
            <a:endParaRPr lang="en-CA"/>
          </a:p>
        </p:txBody>
      </p:sp>
      <p:pic>
        <p:nvPicPr>
          <p:cNvPr id="11" name="Picture 10" descr="Front steps and columns of a majestic city building">
            <a:extLst>
              <a:ext uri="{FF2B5EF4-FFF2-40B4-BE49-F238E27FC236}">
                <a16:creationId xmlns:a16="http://schemas.microsoft.com/office/drawing/2014/main" id="{2E708EEC-3DA0-42D9-851A-2A26B6F684E1}"/>
              </a:ext>
            </a:extLst>
          </p:cNvPr>
          <p:cNvPicPr>
            <a:picLocks noChangeAspect="1"/>
          </p:cNvPicPr>
          <p:nvPr/>
        </p:nvPicPr>
        <p:blipFill>
          <a:blip r:embed="rId3">
            <a:alphaModFix amt="35000"/>
            <a:extLst>
              <a:ext uri="{BEBA8EAE-BF5A-486C-A8C5-ECC9F3942E4B}">
                <a14:imgProps xmlns:a14="http://schemas.microsoft.com/office/drawing/2010/main">
                  <a14:imgLayer r:embed="rId4">
                    <a14:imgEffect>
                      <a14:backgroundRemoval t="2491" b="89817" l="3516" r="94531">
                        <a14:foregroundMark x1="2002" y1="2857" x2="3076" y2="12015"/>
                        <a14:foregroundMark x1="1232" y1="39790" x2="1153" y2="40984"/>
                        <a14:foregroundMark x1="2375" y1="22574" x2="1256" y2="39425"/>
                        <a14:foregroundMark x1="2722" y1="52793" x2="23828" y2="77289"/>
                        <a14:foregroundMark x1="1266" y1="51103" x2="2425" y2="52448"/>
                        <a14:foregroundMark x1="23828" y1="77289" x2="53271" y2="84982"/>
                        <a14:foregroundMark x1="53271" y1="84982" x2="64600" y2="84835"/>
                        <a14:foregroundMark x1="64600" y1="84835" x2="80518" y2="85568"/>
                        <a14:foregroundMark x1="80518" y1="85568" x2="93018" y2="70842"/>
                        <a14:foregroundMark x1="93018" y1="70842" x2="94580" y2="56923"/>
                        <a14:foregroundMark x1="94580" y1="56923" x2="91260" y2="26960"/>
                        <a14:foregroundMark x1="91260" y1="26960" x2="86523" y2="20147"/>
                        <a14:foregroundMark x1="86523" y1="20147" x2="80176" y2="20366"/>
                        <a14:foregroundMark x1="80176" y1="20366" x2="82910" y2="12015"/>
                        <a14:foregroundMark x1="82910" y1="12015" x2="82471" y2="2637"/>
                        <a14:foregroundMark x1="82471" y1="2637" x2="82471" y2="2637"/>
                        <a14:foregroundMark x1="3926" y1="6392" x2="19385" y2="29084"/>
                        <a14:foregroundMark x1="19385" y1="29084" x2="80762" y2="65201"/>
                        <a14:foregroundMark x1="5420" y1="64982" x2="8789" y2="74872"/>
                        <a14:foregroundMark x1="8789" y1="74872" x2="24072" y2="90769"/>
                        <a14:foregroundMark x1="24072" y1="90769" x2="55664" y2="99853"/>
                        <a14:foregroundMark x1="55664" y1="99853" x2="64258" y2="99634"/>
                        <a14:foregroundMark x1="64258" y1="99634" x2="78467" y2="90842"/>
                        <a14:foregroundMark x1="78467" y1="90842" x2="91455" y2="86740"/>
                        <a14:foregroundMark x1="91455" y1="86740" x2="94531" y2="75678"/>
                        <a14:foregroundMark x1="94531" y1="75678" x2="89258" y2="19487"/>
                        <a14:foregroundMark x1="89258" y1="19487" x2="82227" y2="19634"/>
                        <a14:foregroundMark x1="82227" y1="19634" x2="70313" y2="8278"/>
                        <a14:foregroundMark x1="70313" y1="8278" x2="42090" y2="2491"/>
                        <a14:foregroundMark x1="42090" y1="2491" x2="29932" y2="7473"/>
                        <a14:foregroundMark x1="29932" y1="7473" x2="18115" y2="5861"/>
                        <a14:foregroundMark x1="23389" y1="74066" x2="68750" y2="79634"/>
                        <a14:foregroundMark x1="68750" y1="79634" x2="81592" y2="76996"/>
                        <a14:foregroundMark x1="81592" y1="76996" x2="82617" y2="76410"/>
                        <a14:backgroundMark x1="2344" y1="1538" x2="3711" y2="10623"/>
                        <a14:backgroundMark x1="3711" y1="10623" x2="195" y2="29744"/>
                        <a14:backgroundMark x1="195" y1="29744" x2="537" y2="60073"/>
                        <a14:backgroundMark x1="537" y1="60073" x2="3076" y2="68571"/>
                        <a14:backgroundMark x1="3076" y1="68571" x2="1221" y2="87985"/>
                        <a14:backgroundMark x1="1221" y1="87985" x2="2930" y2="77802"/>
                        <a14:backgroundMark x1="2930" y1="77802" x2="1221" y2="68864"/>
                        <a14:backgroundMark x1="1221" y1="68864" x2="2930" y2="48352"/>
                        <a14:backgroundMark x1="2930" y1="48352" x2="49" y2="33407"/>
                        <a14:backgroundMark x1="49" y1="33407" x2="439" y2="4103"/>
                        <a14:backgroundMark x1="14404" y1="806" x2="21094" y2="1612"/>
                        <a14:backgroundMark x1="21094" y1="1612" x2="25732" y2="1538"/>
                      </a14:backgroundRemoval>
                    </a14:imgEffect>
                  </a14:imgLayer>
                </a14:imgProps>
              </a:ext>
              <a:ext uri="{28A0092B-C50C-407E-A947-70E740481C1C}">
                <a14:useLocalDpi xmlns:a14="http://schemas.microsoft.com/office/drawing/2010/main" val="0"/>
              </a:ext>
            </a:extLst>
          </a:blip>
          <a:stretch>
            <a:fillRect/>
          </a:stretch>
        </p:blipFill>
        <p:spPr>
          <a:xfrm>
            <a:off x="3791980" y="895474"/>
            <a:ext cx="7863572" cy="5241102"/>
          </a:xfrm>
          <a:prstGeom prst="rect">
            <a:avLst/>
          </a:prstGeom>
        </p:spPr>
      </p:pic>
    </p:spTree>
    <p:extLst>
      <p:ext uri="{BB962C8B-B14F-4D97-AF65-F5344CB8AC3E}">
        <p14:creationId xmlns:p14="http://schemas.microsoft.com/office/powerpoint/2010/main" val="1087535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4" name="TextBox 3">
            <a:extLst>
              <a:ext uri="{FF2B5EF4-FFF2-40B4-BE49-F238E27FC236}">
                <a16:creationId xmlns:a16="http://schemas.microsoft.com/office/drawing/2014/main" id="{242592C5-E700-4297-8709-5DF9A86C6039}"/>
              </a:ext>
            </a:extLst>
          </p:cNvPr>
          <p:cNvSpPr txBox="1"/>
          <p:nvPr/>
        </p:nvSpPr>
        <p:spPr>
          <a:xfrm>
            <a:off x="1533948" y="2281283"/>
            <a:ext cx="5976664" cy="646331"/>
          </a:xfrm>
          <a:prstGeom prst="rect">
            <a:avLst/>
          </a:prstGeom>
          <a:noFill/>
        </p:spPr>
        <p:txBody>
          <a:bodyPr wrap="square" rtlCol="0">
            <a:spAutoFit/>
          </a:bodyPr>
          <a:lstStyle/>
          <a:p>
            <a:pPr algn="ctr"/>
            <a:r>
              <a:rPr lang="en-US" sz="3600" dirty="0">
                <a:latin typeface="Garamond" panose="02020404030301010803" pitchFamily="18" charset="0"/>
              </a:rPr>
              <a:t>D</a:t>
            </a:r>
            <a:r>
              <a:rPr lang="en-CA" sz="3600" dirty="0" err="1">
                <a:latin typeface="Garamond" panose="02020404030301010803" pitchFamily="18" charset="0"/>
              </a:rPr>
              <a:t>iscuss</a:t>
            </a:r>
            <a:r>
              <a:rPr lang="en-CA" sz="3600" dirty="0">
                <a:latin typeface="Garamond" panose="02020404030301010803" pitchFamily="18" charset="0"/>
              </a:rPr>
              <a:t> types, uses and disposal</a:t>
            </a:r>
          </a:p>
        </p:txBody>
      </p:sp>
      <p:sp>
        <p:nvSpPr>
          <p:cNvPr id="6" name="Title 5">
            <a:extLst>
              <a:ext uri="{FF2B5EF4-FFF2-40B4-BE49-F238E27FC236}">
                <a16:creationId xmlns:a16="http://schemas.microsoft.com/office/drawing/2014/main" id="{FEA0BFEB-206F-454E-955D-ECE6E7FF6264}"/>
              </a:ext>
            </a:extLst>
          </p:cNvPr>
          <p:cNvSpPr txBox="1">
            <a:spLocks/>
          </p:cNvSpPr>
          <p:nvPr/>
        </p:nvSpPr>
        <p:spPr>
          <a:xfrm>
            <a:off x="410270" y="950405"/>
            <a:ext cx="5880208" cy="8138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400" b="1" dirty="0">
                <a:latin typeface="Garamond" panose="02020404030301010803" pitchFamily="18" charset="0"/>
              </a:rPr>
              <a:t>Review </a:t>
            </a:r>
            <a:r>
              <a:rPr lang="en-CA" sz="4400" dirty="0">
                <a:latin typeface="Garamond" panose="02020404030301010803" pitchFamily="18" charset="0"/>
              </a:rPr>
              <a:t>PPE</a:t>
            </a:r>
          </a:p>
        </p:txBody>
      </p:sp>
      <p:pic>
        <p:nvPicPr>
          <p:cNvPr id="7" name="Picture 6">
            <a:extLst>
              <a:ext uri="{FF2B5EF4-FFF2-40B4-BE49-F238E27FC236}">
                <a16:creationId xmlns:a16="http://schemas.microsoft.com/office/drawing/2014/main" id="{20E8108A-C02F-45A8-86CF-EE39050D575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10270" y="6248889"/>
            <a:ext cx="1390650" cy="561975"/>
          </a:xfrm>
          <a:prstGeom prst="rect">
            <a:avLst/>
          </a:prstGeom>
        </p:spPr>
      </p:pic>
      <p:sp>
        <p:nvSpPr>
          <p:cNvPr id="9" name="Footer Placeholder 8">
            <a:extLst>
              <a:ext uri="{FF2B5EF4-FFF2-40B4-BE49-F238E27FC236}">
                <a16:creationId xmlns:a16="http://schemas.microsoft.com/office/drawing/2014/main" id="{FFD6C6A9-AED0-4174-B523-CB076A28B545}"/>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10" name="Slide Number Placeholder 9">
            <a:extLst>
              <a:ext uri="{FF2B5EF4-FFF2-40B4-BE49-F238E27FC236}">
                <a16:creationId xmlns:a16="http://schemas.microsoft.com/office/drawing/2014/main" id="{F5D9B0C0-6395-439F-9232-90113CD832BF}"/>
              </a:ext>
            </a:extLst>
          </p:cNvPr>
          <p:cNvSpPr>
            <a:spLocks noGrp="1"/>
          </p:cNvSpPr>
          <p:nvPr>
            <p:ph type="sldNum" sz="quarter" idx="12"/>
          </p:nvPr>
        </p:nvSpPr>
        <p:spPr/>
        <p:txBody>
          <a:bodyPr/>
          <a:lstStyle/>
          <a:p>
            <a:fld id="{136A4FCF-4CE9-4408-91A1-26A4E66F9422}" type="slidenum">
              <a:rPr lang="en-CA" smtClean="0"/>
              <a:t>6</a:t>
            </a:fld>
            <a:endParaRPr lang="en-CA"/>
          </a:p>
        </p:txBody>
      </p:sp>
      <p:pic>
        <p:nvPicPr>
          <p:cNvPr id="8" name="Picture 7" descr="A picture containing indoor, white, pair, table&#10;&#10;Description automatically generated">
            <a:extLst>
              <a:ext uri="{FF2B5EF4-FFF2-40B4-BE49-F238E27FC236}">
                <a16:creationId xmlns:a16="http://schemas.microsoft.com/office/drawing/2014/main" id="{AD72ECA3-1D89-404E-A892-140AAD4AF30E}"/>
              </a:ext>
            </a:extLst>
          </p:cNvPr>
          <p:cNvPicPr>
            <a:picLocks noChangeAspect="1"/>
          </p:cNvPicPr>
          <p:nvPr/>
        </p:nvPicPr>
        <p:blipFill rotWithShape="1">
          <a:blip r:embed="rId4">
            <a:alphaModFix/>
            <a:extLst>
              <a:ext uri="{BEBA8EAE-BF5A-486C-A8C5-ECC9F3942E4B}">
                <a14:imgProps xmlns:a14="http://schemas.microsoft.com/office/drawing/2010/main">
                  <a14:imgLayer r:embed="rId5">
                    <a14:imgEffect>
                      <a14:backgroundRemoval t="10000" b="90000" l="10000" r="90000">
                        <a14:foregroundMark x1="50285" y1="20719" x2="41410" y2="18750"/>
                        <a14:foregroundMark x1="41410" y1="18750" x2="40497" y2="21062"/>
                        <a14:foregroundMark x1="40068" y1="21704" x2="24229" y2="27568"/>
                        <a14:foregroundMark x1="89010" y1="65327" x2="89155" y2="65668"/>
                        <a14:foregroundMark x1="79595" y1="43193" x2="88458" y2="64030"/>
                        <a14:foregroundMark x1="82518" y1="76188" x2="76570" y2="85616"/>
                        <a14:foregroundMark x1="89155" y1="65668" x2="87272" y2="68653"/>
                        <a14:foregroundMark x1="72223" y1="84609" x2="59389" y2="81635"/>
                        <a14:foregroundMark x1="76570" y1="85616" x2="72619" y2="84700"/>
                        <a14:foregroundMark x1="59389" y1="81635" x2="52454" y2="76070"/>
                        <a14:foregroundMark x1="32078" y1="25608" x2="31621" y2="25171"/>
                        <a14:foregroundMark x1="33888" y1="27339" x2="32874" y2="26369"/>
                        <a14:foregroundMark x1="37296" y1="30598" x2="34707" y2="28122"/>
                        <a14:foregroundMark x1="38784" y1="32021" x2="38114" y2="31380"/>
                        <a14:foregroundMark x1="31621" y1="25171" x2="28968" y2="26887"/>
                        <a14:backgroundMark x1="81746" y1="49601" x2="78196" y2="69135"/>
                        <a14:backgroundMark x1="82848" y1="43536" x2="82090" y2="47707"/>
                        <a14:backgroundMark x1="78196" y1="69135" x2="71918" y2="79538"/>
                        <a14:backgroundMark x1="65750" y1="83683" x2="63955" y2="84889"/>
                        <a14:backgroundMark x1="71918" y1="79538" x2="67019" y2="82830"/>
                        <a14:backgroundMark x1="63955" y1="84889" x2="61787" y2="84889"/>
                        <a14:backgroundMark x1="37094" y1="30867" x2="29224" y2="31207"/>
                        <a14:backgroundMark x1="29224" y1="31207" x2="30965" y2="44478"/>
                        <a14:backgroundMark x1="30965" y1="44478" x2="37700" y2="35574"/>
                        <a14:backgroundMark x1="37700" y1="35574" x2="36387" y2="32106"/>
                        <a14:backgroundMark x1="27283" y1="28125" x2="35502" y2="24743"/>
                        <a14:backgroundMark x1="35502" y1="24743" x2="33362" y2="30051"/>
                        <a14:backgroundMark x1="32049" y1="26498" x2="40696" y2="25856"/>
                        <a14:backgroundMark x1="40696" y1="25856" x2="38584" y2="27783"/>
                        <a14:backgroundMark x1="39013" y1="27783" x2="35959" y2="35274"/>
                        <a14:backgroundMark x1="67666" y1="75342" x2="59503" y2="79324"/>
                        <a14:backgroundMark x1="59503" y1="79324" x2="72888" y2="84161"/>
                        <a14:backgroundMark x1="88955" y1="64255" x2="83362" y2="74957"/>
                        <a14:backgroundMark x1="83362" y1="74957" x2="80708" y2="85103"/>
                      </a14:backgroundRemoval>
                    </a14:imgEffect>
                  </a14:imgLayer>
                </a14:imgProps>
              </a:ext>
              <a:ext uri="{28A0092B-C50C-407E-A947-70E740481C1C}">
                <a14:useLocalDpi xmlns:a14="http://schemas.microsoft.com/office/drawing/2010/main" val="0"/>
              </a:ext>
            </a:extLst>
          </a:blip>
          <a:srcRect l="19006" t="15814" r="10007" b="7881"/>
          <a:stretch/>
        </p:blipFill>
        <p:spPr>
          <a:xfrm>
            <a:off x="7452219" y="695120"/>
            <a:ext cx="3985542" cy="2856014"/>
          </a:xfrm>
          <a:prstGeom prst="rect">
            <a:avLst/>
          </a:prstGeom>
        </p:spPr>
      </p:pic>
      <p:pic>
        <p:nvPicPr>
          <p:cNvPr id="17" name="Picture 16" descr="A picture containing plate&#10;&#10;Description automatically generated">
            <a:extLst>
              <a:ext uri="{FF2B5EF4-FFF2-40B4-BE49-F238E27FC236}">
                <a16:creationId xmlns:a16="http://schemas.microsoft.com/office/drawing/2014/main" id="{ED1190A4-655A-4AEB-9D37-5E9FE9E8318A}"/>
              </a:ext>
            </a:extLst>
          </p:cNvPr>
          <p:cNvPicPr>
            <a:picLocks noChangeAspect="1"/>
          </p:cNvPicPr>
          <p:nvPr/>
        </p:nvPicPr>
        <p:blipFill>
          <a:blip r:embed="rId6">
            <a:alphaModFix amt="85000"/>
            <a:extLst>
              <a:ext uri="{BEBA8EAE-BF5A-486C-A8C5-ECC9F3942E4B}">
                <a14:imgProps xmlns:a14="http://schemas.microsoft.com/office/drawing/2010/main">
                  <a14:imgLayer r:embed="rId7">
                    <a14:imgEffect>
                      <a14:backgroundRemoval t="3175" b="92063" l="10000" r="90000">
                        <a14:foregroundMark x1="45333" y1="4365" x2="26000" y2="38889"/>
                        <a14:foregroundMark x1="26000" y1="38889" x2="27333" y2="60714"/>
                        <a14:foregroundMark x1="27333" y1="60714" x2="22667" y2="81349"/>
                        <a14:foregroundMark x1="22667" y1="81349" x2="41000" y2="92460"/>
                        <a14:foregroundMark x1="41000" y1="92460" x2="76000" y2="81746"/>
                        <a14:foregroundMark x1="76000" y1="81746" x2="88333" y2="67857"/>
                        <a14:foregroundMark x1="88333" y1="67857" x2="88333" y2="47222"/>
                        <a14:foregroundMark x1="88333" y1="47222" x2="61000" y2="14683"/>
                        <a14:foregroundMark x1="61000" y1="14683" x2="45333" y2="5159"/>
                        <a14:foregroundMark x1="45333" y1="5159" x2="29333" y2="12302"/>
                        <a14:foregroundMark x1="29333" y1="12302" x2="5333" y2="67857"/>
                        <a14:foregroundMark x1="5333" y1="67857" x2="16333" y2="84921"/>
                        <a14:foregroundMark x1="16333" y1="84921" x2="29667" y2="92857"/>
                        <a14:foregroundMark x1="66333" y1="12698" x2="49333" y2="2381"/>
                        <a14:foregroundMark x1="49333" y1="2381" x2="32000" y2="5159"/>
                        <a14:foregroundMark x1="32000" y1="5159" x2="18000" y2="17460"/>
                        <a14:foregroundMark x1="18000" y1="17460" x2="2333" y2="80159"/>
                        <a14:foregroundMark x1="2333" y1="80159" x2="15333" y2="94841"/>
                        <a14:foregroundMark x1="15333" y1="94841" x2="54667" y2="99603"/>
                        <a14:foregroundMark x1="54667" y1="99603" x2="72667" y2="95238"/>
                        <a14:foregroundMark x1="72667" y1="95238" x2="97667" y2="67460"/>
                        <a14:foregroundMark x1="97667" y1="67460" x2="96000" y2="47619"/>
                        <a14:foregroundMark x1="96000" y1="47619" x2="86333" y2="29365"/>
                        <a14:foregroundMark x1="86333" y1="29365" x2="73667" y2="16270"/>
                        <a14:foregroundMark x1="73667" y1="16270" x2="56667" y2="9127"/>
                        <a14:foregroundMark x1="56667" y1="9127" x2="41667" y2="20238"/>
                        <a14:foregroundMark x1="41667" y1="20238" x2="35000" y2="40079"/>
                        <a14:foregroundMark x1="35000" y1="40079" x2="34667" y2="45238"/>
                        <a14:foregroundMark x1="44667" y1="91667" x2="62000" y2="88889"/>
                        <a14:foregroundMark x1="62000" y1="88889" x2="63000" y2="88095"/>
                        <a14:foregroundMark x1="31000" y1="5952" x2="47667" y2="3175"/>
                        <a14:foregroundMark x1="47667" y1="3175" x2="61333" y2="13095"/>
                        <a14:backgroundMark x1="85840" y1="26011" x2="89333" y2="28968"/>
                        <a14:backgroundMark x1="84767" y1="25103" x2="85013" y2="25311"/>
                        <a14:backgroundMark x1="59333" y1="3571" x2="60712" y2="4739"/>
                        <a14:backgroundMark x1="89333" y1="28968" x2="95333" y2="9524"/>
                        <a14:backgroundMark x1="95333" y1="9524" x2="95333" y2="11508"/>
                        <a14:backgroundMark x1="69000" y1="6349" x2="82000" y2="19444"/>
                        <a14:backgroundMark x1="82000" y1="19444" x2="97333" y2="11111"/>
                        <a14:backgroundMark x1="97333" y1="11111" x2="97333" y2="7937"/>
                        <a14:backgroundMark x1="90667" y1="79762" x2="94000" y2="88889"/>
                      </a14:backgroundRemoval>
                    </a14:imgEffect>
                  </a14:imgLayer>
                </a14:imgProps>
              </a:ext>
              <a:ext uri="{28A0092B-C50C-407E-A947-70E740481C1C}">
                <a14:useLocalDpi xmlns:a14="http://schemas.microsoft.com/office/drawing/2010/main" val="0"/>
              </a:ext>
            </a:extLst>
          </a:blip>
          <a:stretch>
            <a:fillRect/>
          </a:stretch>
        </p:blipFill>
        <p:spPr>
          <a:xfrm>
            <a:off x="8524934" y="3133443"/>
            <a:ext cx="3400017" cy="2856014"/>
          </a:xfrm>
          <a:prstGeom prst="rect">
            <a:avLst/>
          </a:prstGeom>
        </p:spPr>
      </p:pic>
      <p:pic>
        <p:nvPicPr>
          <p:cNvPr id="21" name="Picture 20" descr="A picture containing clothing, hat, bag&#10;&#10;Description automatically generated">
            <a:extLst>
              <a:ext uri="{FF2B5EF4-FFF2-40B4-BE49-F238E27FC236}">
                <a16:creationId xmlns:a16="http://schemas.microsoft.com/office/drawing/2014/main" id="{F417E992-7E24-4569-8A21-5F637CBA85B4}"/>
              </a:ext>
            </a:extLst>
          </p:cNvPr>
          <p:cNvPicPr>
            <a:picLocks noChangeAspect="1"/>
          </p:cNvPicPr>
          <p:nvPr/>
        </p:nvPicPr>
        <p:blipFill rotWithShape="1">
          <a:blip r:embed="rId8">
            <a:alphaModFix/>
            <a:extLst>
              <a:ext uri="{BEBA8EAE-BF5A-486C-A8C5-ECC9F3942E4B}">
                <a14:imgProps xmlns:a14="http://schemas.microsoft.com/office/drawing/2010/main">
                  <a14:imgLayer r:embed="rId9">
                    <a14:imgEffect>
                      <a14:backgroundRemoval t="13767" b="91805" l="2692" r="95882">
                        <a14:foregroundMark x1="21750" y1="19055" x2="37254" y2="18086"/>
                        <a14:foregroundMark x1="37254" y1="18086" x2="77604" y2="20912"/>
                        <a14:foregroundMark x1="78869" y1="25636" x2="89906" y2="16956"/>
                        <a14:foregroundMark x1="89906" y1="16956" x2="96016" y2="33145"/>
                        <a14:foregroundMark x1="96016" y1="33145" x2="90606" y2="51029"/>
                        <a14:foregroundMark x1="90606" y1="51029" x2="79812" y2="68470"/>
                        <a14:foregroundMark x1="81696" y1="20912" x2="93297" y2="14534"/>
                        <a14:foregroundMark x1="93297" y1="14534" x2="95935" y2="32862"/>
                        <a14:foregroundMark x1="95935" y1="32862" x2="93001" y2="45377"/>
                        <a14:foregroundMark x1="77308" y1="72709" x2="54697" y2="91805"/>
                        <a14:foregroundMark x1="54697" y1="91805" x2="30363" y2="82479"/>
                        <a14:foregroundMark x1="30363" y1="82479" x2="23338" y2="75535"/>
                        <a14:foregroundMark x1="19246" y1="62818" x2="9017" y2="50464"/>
                        <a14:foregroundMark x1="9017" y1="50464" x2="1750" y2="13969"/>
                        <a14:foregroundMark x1="1750" y1="13969" x2="14240" y2="13767"/>
                        <a14:foregroundMark x1="14240" y1="13767" x2="20808" y2="23254"/>
                        <a14:foregroundMark x1="13297" y1="11990" x2="2692" y2="22810"/>
                        <a14:foregroundMark x1="2692" y1="22810" x2="7941" y2="52442"/>
                      </a14:backgroundRemoval>
                    </a14:imgEffect>
                  </a14:imgLayer>
                </a14:imgProps>
              </a:ext>
              <a:ext uri="{28A0092B-C50C-407E-A947-70E740481C1C}">
                <a14:useLocalDpi xmlns:a14="http://schemas.microsoft.com/office/drawing/2010/main" val="0"/>
              </a:ext>
            </a:extLst>
          </a:blip>
          <a:srcRect t="7645" r="1052" b="4653"/>
          <a:stretch/>
        </p:blipFill>
        <p:spPr>
          <a:xfrm>
            <a:off x="2844515" y="3281589"/>
            <a:ext cx="3844491" cy="2271712"/>
          </a:xfrm>
          <a:prstGeom prst="rect">
            <a:avLst/>
          </a:prstGeom>
        </p:spPr>
      </p:pic>
      <p:pic>
        <p:nvPicPr>
          <p:cNvPr id="19" name="Picture 18" descr="A picture containing hat&#10;&#10;Description automatically generated">
            <a:extLst>
              <a:ext uri="{FF2B5EF4-FFF2-40B4-BE49-F238E27FC236}">
                <a16:creationId xmlns:a16="http://schemas.microsoft.com/office/drawing/2014/main" id="{9F6663D1-9667-4AE7-BC7C-15FCAE6E5F44}"/>
              </a:ext>
            </a:extLst>
          </p:cNvPr>
          <p:cNvPicPr>
            <a:picLocks noChangeAspect="1"/>
          </p:cNvPicPr>
          <p:nvPr/>
        </p:nvPicPr>
        <p:blipFill rotWithShape="1">
          <a:blip r:embed="rId10">
            <a:alphaModFix/>
            <a:extLst>
              <a:ext uri="{BEBA8EAE-BF5A-486C-A8C5-ECC9F3942E4B}">
                <a14:imgProps xmlns:a14="http://schemas.microsoft.com/office/drawing/2010/main">
                  <a14:imgLayer r:embed="rId11">
                    <a14:imgEffect>
                      <a14:backgroundRemoval t="25394" b="80622" l="20538" r="78896">
                        <a14:foregroundMark x1="46945" y1="25717" x2="68721" y2="23294"/>
                        <a14:foregroundMark x1="68721" y1="23294" x2="78062" y2="31449"/>
                        <a14:foregroundMark x1="78062" y1="31449" x2="78950" y2="53896"/>
                        <a14:foregroundMark x1="38304" y1="54300" x2="40646" y2="69843"/>
                        <a14:foregroundMark x1="40646" y1="69843" x2="60135" y2="77150"/>
                        <a14:foregroundMark x1="60135" y1="77150" x2="76393" y2="57327"/>
                        <a14:foregroundMark x1="25357" y1="29552" x2="21077" y2="43238"/>
                        <a14:foregroundMark x1="21077" y1="43238" x2="33728" y2="63060"/>
                        <a14:foregroundMark x1="22826" y1="30279" x2="35505" y2="31813"/>
                        <a14:foregroundMark x1="32732" y1="61526" x2="25061" y2="51231"/>
                        <a14:foregroundMark x1="25061" y1="51231" x2="20538" y2="37909"/>
                        <a14:foregroundMark x1="20538" y1="37909" x2="20538" y2="37909"/>
                      </a14:backgroundRemoval>
                    </a14:imgEffect>
                  </a14:imgLayer>
                </a14:imgProps>
              </a:ext>
              <a:ext uri="{28A0092B-C50C-407E-A947-70E740481C1C}">
                <a14:useLocalDpi xmlns:a14="http://schemas.microsoft.com/office/drawing/2010/main" val="0"/>
              </a:ext>
            </a:extLst>
          </a:blip>
          <a:srcRect l="19541" t="18489" r="17288" b="12356"/>
          <a:stretch/>
        </p:blipFill>
        <p:spPr>
          <a:xfrm rot="1058815">
            <a:off x="473246" y="3286419"/>
            <a:ext cx="3032945" cy="2213538"/>
          </a:xfrm>
          <a:prstGeom prst="rect">
            <a:avLst/>
          </a:prstGeom>
        </p:spPr>
      </p:pic>
      <p:pic>
        <p:nvPicPr>
          <p:cNvPr id="15" name="Picture 14" descr="A picture containing table, sitting&#10;&#10;Description automatically generated">
            <a:extLst>
              <a:ext uri="{FF2B5EF4-FFF2-40B4-BE49-F238E27FC236}">
                <a16:creationId xmlns:a16="http://schemas.microsoft.com/office/drawing/2014/main" id="{622EE76E-DD43-4E3B-B245-331025D073B7}"/>
              </a:ext>
            </a:extLst>
          </p:cNvPr>
          <p:cNvPicPr>
            <a:picLocks noChangeAspect="1"/>
          </p:cNvPicPr>
          <p:nvPr/>
        </p:nvPicPr>
        <p:blipFill rotWithShape="1">
          <a:blip r:embed="rId12">
            <a:alphaModFix/>
            <a:extLst>
              <a:ext uri="{BEBA8EAE-BF5A-486C-A8C5-ECC9F3942E4B}">
                <a14:imgProps xmlns:a14="http://schemas.microsoft.com/office/drawing/2010/main">
                  <a14:imgLayer r:embed="rId13">
                    <a14:imgEffect>
                      <a14:backgroundRemoval t="10726" b="80442" l="13400" r="88200">
                        <a14:foregroundMark x1="31600" y1="30284" x2="15800" y2="53943"/>
                        <a14:foregroundMark x1="15800" y1="53943" x2="12400" y2="69401"/>
                        <a14:foregroundMark x1="12400" y1="69401" x2="21000" y2="80757"/>
                        <a14:foregroundMark x1="21000" y1="80757" x2="32000" y2="80757"/>
                        <a14:foregroundMark x1="32000" y1="80757" x2="53400" y2="74132"/>
                        <a14:foregroundMark x1="53400" y1="74132" x2="56200" y2="72240"/>
                        <a14:foregroundMark x1="16800" y1="51104" x2="13400" y2="66562"/>
                        <a14:foregroundMark x1="13400" y1="66562" x2="22400" y2="74763"/>
                        <a14:foregroundMark x1="22400" y1="74763" x2="33200" y2="78864"/>
                        <a14:foregroundMark x1="33200" y1="78864" x2="43800" y2="77603"/>
                        <a14:foregroundMark x1="43800" y1="77603" x2="49000" y2="74132"/>
                        <a14:foregroundMark x1="24600" y1="81388" x2="34600" y2="83596"/>
                        <a14:foregroundMark x1="34600" y1="83596" x2="44800" y2="80757"/>
                        <a14:foregroundMark x1="44800" y1="80757" x2="62800" y2="65300"/>
                        <a14:foregroundMark x1="62800" y1="65300" x2="69400" y2="52681"/>
                        <a14:foregroundMark x1="69400" y1="52681" x2="69000" y2="49842"/>
                        <a14:foregroundMark x1="63600" y1="57413" x2="59800" y2="61199"/>
                        <a14:foregroundMark x1="64800" y1="70032" x2="73200" y2="78864"/>
                        <a14:foregroundMark x1="73200" y1="78864" x2="84000" y2="82334"/>
                        <a14:foregroundMark x1="84000" y1="82334" x2="89800" y2="68770"/>
                        <a14:foregroundMark x1="89800" y1="68770" x2="88200" y2="52366"/>
                        <a14:foregroundMark x1="88200" y1="52366" x2="69000" y2="42271"/>
                        <a14:foregroundMark x1="69000" y1="42271" x2="68600" y2="41956"/>
                        <a14:foregroundMark x1="46000" y1="21767" x2="39000" y2="10726"/>
                        <a14:foregroundMark x1="39000" y1="10726" x2="38800" y2="21451"/>
                      </a14:backgroundRemoval>
                    </a14:imgEffect>
                  </a14:imgLayer>
                </a14:imgProps>
              </a:ext>
              <a:ext uri="{28A0092B-C50C-407E-A947-70E740481C1C}">
                <a14:useLocalDpi xmlns:a14="http://schemas.microsoft.com/office/drawing/2010/main" val="0"/>
              </a:ext>
            </a:extLst>
          </a:blip>
          <a:srcRect l="12721" t="8315" r="6583" b="12185"/>
          <a:stretch/>
        </p:blipFill>
        <p:spPr>
          <a:xfrm>
            <a:off x="5914711" y="3968824"/>
            <a:ext cx="3843188" cy="2400446"/>
          </a:xfrm>
          <a:prstGeom prst="rect">
            <a:avLst/>
          </a:prstGeom>
        </p:spPr>
      </p:pic>
    </p:spTree>
    <p:extLst>
      <p:ext uri="{BB962C8B-B14F-4D97-AF65-F5344CB8AC3E}">
        <p14:creationId xmlns:p14="http://schemas.microsoft.com/office/powerpoint/2010/main" val="664909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Rounded Rectangle 14">
            <a:extLst>
              <a:ext uri="{FF2B5EF4-FFF2-40B4-BE49-F238E27FC236}">
                <a16:creationId xmlns:a16="http://schemas.microsoft.com/office/drawing/2014/main" id="{8A11BEB3-0535-42DA-AB79-7399CCF09159}"/>
              </a:ext>
            </a:extLst>
          </p:cNvPr>
          <p:cNvSpPr/>
          <p:nvPr/>
        </p:nvSpPr>
        <p:spPr>
          <a:xfrm>
            <a:off x="2476736" y="2641860"/>
            <a:ext cx="6480720" cy="157428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242592C5-E700-4297-8709-5DF9A86C6039}"/>
              </a:ext>
            </a:extLst>
          </p:cNvPr>
          <p:cNvSpPr txBox="1"/>
          <p:nvPr/>
        </p:nvSpPr>
        <p:spPr>
          <a:xfrm>
            <a:off x="2728764" y="2834408"/>
            <a:ext cx="5976664" cy="1200329"/>
          </a:xfrm>
          <a:prstGeom prst="rect">
            <a:avLst/>
          </a:prstGeom>
          <a:noFill/>
        </p:spPr>
        <p:txBody>
          <a:bodyPr wrap="square" rtlCol="0">
            <a:spAutoFit/>
          </a:bodyPr>
          <a:lstStyle/>
          <a:p>
            <a:pPr algn="ctr"/>
            <a:r>
              <a:rPr lang="en-CA" sz="3600" dirty="0">
                <a:latin typeface="Garamond" panose="02020404030301010803" pitchFamily="18" charset="0"/>
              </a:rPr>
              <a:t>Have students perform glove removal and proper disposal</a:t>
            </a:r>
          </a:p>
        </p:txBody>
      </p:sp>
      <p:sp>
        <p:nvSpPr>
          <p:cNvPr id="6" name="Title 5">
            <a:extLst>
              <a:ext uri="{FF2B5EF4-FFF2-40B4-BE49-F238E27FC236}">
                <a16:creationId xmlns:a16="http://schemas.microsoft.com/office/drawing/2014/main" id="{FEA0BFEB-206F-454E-955D-ECE6E7FF6264}"/>
              </a:ext>
            </a:extLst>
          </p:cNvPr>
          <p:cNvSpPr txBox="1">
            <a:spLocks/>
          </p:cNvSpPr>
          <p:nvPr/>
        </p:nvSpPr>
        <p:spPr>
          <a:xfrm>
            <a:off x="1602296" y="350908"/>
            <a:ext cx="8229600" cy="8138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4400" b="1" dirty="0">
                <a:latin typeface="Garamond" panose="02020404030301010803" pitchFamily="18" charset="0"/>
              </a:rPr>
              <a:t>Student Performance</a:t>
            </a:r>
          </a:p>
        </p:txBody>
      </p:sp>
      <p:pic>
        <p:nvPicPr>
          <p:cNvPr id="7" name="Picture 6">
            <a:extLst>
              <a:ext uri="{FF2B5EF4-FFF2-40B4-BE49-F238E27FC236}">
                <a16:creationId xmlns:a16="http://schemas.microsoft.com/office/drawing/2014/main" id="{20E8108A-C02F-45A8-86CF-EE39050D575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10270" y="6248889"/>
            <a:ext cx="1390650" cy="561975"/>
          </a:xfrm>
          <a:prstGeom prst="rect">
            <a:avLst/>
          </a:prstGeom>
        </p:spPr>
      </p:pic>
      <p:sp>
        <p:nvSpPr>
          <p:cNvPr id="9" name="Footer Placeholder 8">
            <a:extLst>
              <a:ext uri="{FF2B5EF4-FFF2-40B4-BE49-F238E27FC236}">
                <a16:creationId xmlns:a16="http://schemas.microsoft.com/office/drawing/2014/main" id="{FFD6C6A9-AED0-4174-B523-CB076A28B545}"/>
              </a:ext>
            </a:extLst>
          </p:cNvPr>
          <p:cNvSpPr>
            <a:spLocks noGrp="1"/>
          </p:cNvSpPr>
          <p:nvPr>
            <p:ph type="ftr" sz="quarter" idx="11"/>
          </p:nvPr>
        </p:nvSpPr>
        <p:spPr/>
        <p:txBody>
          <a:bodyPr/>
          <a:lstStyle/>
          <a:p>
            <a:r>
              <a:rPr lang="en-CA" dirty="0">
                <a:latin typeface="Garamond" panose="02020404030301010803" pitchFamily="18" charset="0"/>
              </a:rPr>
              <a:t>Life's Emergency Training 2020</a:t>
            </a:r>
          </a:p>
        </p:txBody>
      </p:sp>
      <p:sp>
        <p:nvSpPr>
          <p:cNvPr id="10" name="Slide Number Placeholder 9">
            <a:extLst>
              <a:ext uri="{FF2B5EF4-FFF2-40B4-BE49-F238E27FC236}">
                <a16:creationId xmlns:a16="http://schemas.microsoft.com/office/drawing/2014/main" id="{F5D9B0C0-6395-439F-9232-90113CD832BF}"/>
              </a:ext>
            </a:extLst>
          </p:cNvPr>
          <p:cNvSpPr>
            <a:spLocks noGrp="1"/>
          </p:cNvSpPr>
          <p:nvPr>
            <p:ph type="sldNum" sz="quarter" idx="12"/>
          </p:nvPr>
        </p:nvSpPr>
        <p:spPr/>
        <p:txBody>
          <a:bodyPr/>
          <a:lstStyle/>
          <a:p>
            <a:fld id="{136A4FCF-4CE9-4408-91A1-26A4E66F9422}" type="slidenum">
              <a:rPr lang="en-CA" smtClean="0"/>
              <a:t>7</a:t>
            </a:fld>
            <a:endParaRPr lang="en-CA"/>
          </a:p>
        </p:txBody>
      </p:sp>
      <p:pic>
        <p:nvPicPr>
          <p:cNvPr id="12" name="Picture 11" descr="A picture containing clothing, woman&#10;&#10;Description automatically generated">
            <a:extLst>
              <a:ext uri="{FF2B5EF4-FFF2-40B4-BE49-F238E27FC236}">
                <a16:creationId xmlns:a16="http://schemas.microsoft.com/office/drawing/2014/main" id="{6A1ABC80-EB2E-48C7-A7C8-F81671DA972D}"/>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3904727" y="474970"/>
            <a:ext cx="7563374" cy="5660091"/>
          </a:xfrm>
          <a:prstGeom prst="rect">
            <a:avLst/>
          </a:prstGeom>
        </p:spPr>
      </p:pic>
    </p:spTree>
    <p:extLst>
      <p:ext uri="{BB962C8B-B14F-4D97-AF65-F5344CB8AC3E}">
        <p14:creationId xmlns:p14="http://schemas.microsoft.com/office/powerpoint/2010/main" val="35034185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3" name="TextBox 2">
            <a:extLst>
              <a:ext uri="{FF2B5EF4-FFF2-40B4-BE49-F238E27FC236}">
                <a16:creationId xmlns:a16="http://schemas.microsoft.com/office/drawing/2014/main" id="{E26D566A-3886-44A4-9CD5-2E14548817D2}"/>
              </a:ext>
            </a:extLst>
          </p:cNvPr>
          <p:cNvSpPr txBox="1"/>
          <p:nvPr/>
        </p:nvSpPr>
        <p:spPr>
          <a:xfrm>
            <a:off x="1560255" y="1352540"/>
            <a:ext cx="8851899" cy="3416320"/>
          </a:xfrm>
          <a:prstGeom prst="rect">
            <a:avLst/>
          </a:prstGeom>
          <a:noFill/>
        </p:spPr>
        <p:txBody>
          <a:bodyPr wrap="square" rtlCol="0">
            <a:spAutoFit/>
          </a:bodyPr>
          <a:lstStyle/>
          <a:p>
            <a:r>
              <a:rPr lang="en-CA" sz="3600" b="1" dirty="0">
                <a:solidFill>
                  <a:prstClr val="black"/>
                </a:solidFill>
                <a:latin typeface="Garamond" panose="02020404030301010803" pitchFamily="18" charset="0"/>
              </a:rPr>
              <a:t>Review</a:t>
            </a:r>
            <a:r>
              <a:rPr lang="en-CA" sz="3600" dirty="0">
                <a:solidFill>
                  <a:prstClr val="black"/>
                </a:solidFill>
                <a:latin typeface="Garamond" panose="02020404030301010803" pitchFamily="18" charset="0"/>
              </a:rPr>
              <a:t> Emergency Scene Management</a:t>
            </a:r>
          </a:p>
          <a:p>
            <a:pPr marL="342900" indent="-342900">
              <a:buFontTx/>
              <a:buAutoNum type="arabicPeriod"/>
            </a:pPr>
            <a:endParaRPr lang="en-CA" sz="3600" dirty="0">
              <a:solidFill>
                <a:prstClr val="black"/>
              </a:solidFill>
              <a:latin typeface="Garamond" panose="02020404030301010803" pitchFamily="18" charset="0"/>
            </a:endParaRPr>
          </a:p>
          <a:p>
            <a:pPr marL="342900" indent="-342900">
              <a:buFontTx/>
              <a:buAutoNum type="arabicPeriod"/>
            </a:pPr>
            <a:r>
              <a:rPr lang="en-CA" sz="3600" dirty="0">
                <a:solidFill>
                  <a:prstClr val="black"/>
                </a:solidFill>
                <a:latin typeface="Garamond" panose="02020404030301010803" pitchFamily="18" charset="0"/>
              </a:rPr>
              <a:t>Scene Survey</a:t>
            </a:r>
          </a:p>
          <a:p>
            <a:pPr marL="342900" indent="-342900">
              <a:buFontTx/>
              <a:buAutoNum type="arabicPeriod"/>
            </a:pPr>
            <a:r>
              <a:rPr lang="en-CA" sz="3600" dirty="0">
                <a:solidFill>
                  <a:prstClr val="black"/>
                </a:solidFill>
                <a:latin typeface="Garamond" panose="02020404030301010803" pitchFamily="18" charset="0"/>
              </a:rPr>
              <a:t>Primary Survey</a:t>
            </a:r>
          </a:p>
          <a:p>
            <a:pPr marL="342900" indent="-342900">
              <a:buFontTx/>
              <a:buAutoNum type="arabicPeriod"/>
            </a:pPr>
            <a:r>
              <a:rPr lang="en-CA" sz="3600" dirty="0">
                <a:solidFill>
                  <a:prstClr val="black"/>
                </a:solidFill>
                <a:latin typeface="Garamond" panose="02020404030301010803" pitchFamily="18" charset="0"/>
              </a:rPr>
              <a:t>Secondary Survey</a:t>
            </a:r>
          </a:p>
          <a:p>
            <a:pPr marL="342900" indent="-342900">
              <a:buFontTx/>
              <a:buAutoNum type="arabicPeriod"/>
            </a:pPr>
            <a:r>
              <a:rPr lang="en-CA" sz="3600" dirty="0">
                <a:solidFill>
                  <a:prstClr val="black"/>
                </a:solidFill>
                <a:latin typeface="Garamond" panose="02020404030301010803" pitchFamily="18" charset="0"/>
              </a:rPr>
              <a:t>Ongoing Care</a:t>
            </a:r>
          </a:p>
        </p:txBody>
      </p:sp>
      <p:sp>
        <p:nvSpPr>
          <p:cNvPr id="6" name="Footer Placeholder 5">
            <a:extLst>
              <a:ext uri="{FF2B5EF4-FFF2-40B4-BE49-F238E27FC236}">
                <a16:creationId xmlns:a16="http://schemas.microsoft.com/office/drawing/2014/main" id="{FB1410D1-8153-4DA9-A205-E523D7E82EFB}"/>
              </a:ext>
            </a:extLst>
          </p:cNvPr>
          <p:cNvSpPr>
            <a:spLocks noGrp="1"/>
          </p:cNvSpPr>
          <p:nvPr>
            <p:ph type="ftr" sz="quarter" idx="11"/>
          </p:nvPr>
        </p:nvSpPr>
        <p:spPr/>
        <p:txBody>
          <a:bodyPr/>
          <a:lstStyle/>
          <a:p>
            <a:r>
              <a:rPr lang="en-CA"/>
              <a:t>Life's Emergency Training 2020</a:t>
            </a:r>
          </a:p>
        </p:txBody>
      </p:sp>
      <p:sp>
        <p:nvSpPr>
          <p:cNvPr id="7" name="Slide Number Placeholder 6">
            <a:extLst>
              <a:ext uri="{FF2B5EF4-FFF2-40B4-BE49-F238E27FC236}">
                <a16:creationId xmlns:a16="http://schemas.microsoft.com/office/drawing/2014/main" id="{57D53F50-F3C6-45C9-A393-DAECD8561D98}"/>
              </a:ext>
            </a:extLst>
          </p:cNvPr>
          <p:cNvSpPr>
            <a:spLocks noGrp="1"/>
          </p:cNvSpPr>
          <p:nvPr>
            <p:ph type="sldNum" sz="quarter" idx="12"/>
          </p:nvPr>
        </p:nvSpPr>
        <p:spPr/>
        <p:txBody>
          <a:bodyPr/>
          <a:lstStyle/>
          <a:p>
            <a:fld id="{136A4FCF-4CE9-4408-91A1-26A4E66F9422}" type="slidenum">
              <a:rPr lang="en-CA" smtClean="0"/>
              <a:t>8</a:t>
            </a:fld>
            <a:endParaRPr lang="en-CA"/>
          </a:p>
        </p:txBody>
      </p:sp>
    </p:spTree>
    <p:extLst>
      <p:ext uri="{BB962C8B-B14F-4D97-AF65-F5344CB8AC3E}">
        <p14:creationId xmlns:p14="http://schemas.microsoft.com/office/powerpoint/2010/main" val="3676596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225" y="145208"/>
            <a:ext cx="11783961" cy="6512768"/>
          </a:xfrm>
          <a:prstGeom prst="rect">
            <a:avLst/>
          </a:prstGeom>
          <a:noFill/>
          <a:ln w="76200">
            <a:solidFill>
              <a:srgbClr val="DB0B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2" name="Rectangle 1">
            <a:extLst>
              <a:ext uri="{FF2B5EF4-FFF2-40B4-BE49-F238E27FC236}">
                <a16:creationId xmlns:a16="http://schemas.microsoft.com/office/drawing/2014/main" id="{375270FF-12FA-42F2-AE31-4A48A2284EF9}"/>
              </a:ext>
            </a:extLst>
          </p:cNvPr>
          <p:cNvSpPr/>
          <p:nvPr/>
        </p:nvSpPr>
        <p:spPr>
          <a:xfrm>
            <a:off x="952500" y="1886635"/>
            <a:ext cx="9969500" cy="2431435"/>
          </a:xfrm>
          <a:prstGeom prst="rect">
            <a:avLst/>
          </a:prstGeom>
        </p:spPr>
        <p:txBody>
          <a:bodyPr wrap="square">
            <a:spAutoFit/>
          </a:bodyPr>
          <a:lstStyle/>
          <a:p>
            <a:r>
              <a:rPr lang="en-CA" sz="4400" b="1" dirty="0">
                <a:latin typeface="Garamond" panose="02020404030301010803" pitchFamily="18" charset="0"/>
              </a:rPr>
              <a:t>Review </a:t>
            </a:r>
            <a:r>
              <a:rPr lang="en-CA" sz="4400" dirty="0">
                <a:latin typeface="Garamond" panose="02020404030301010803" pitchFamily="18" charset="0"/>
              </a:rPr>
              <a:t>Scene and Primary Survey </a:t>
            </a:r>
            <a:r>
              <a:rPr lang="en-CA" sz="3600" dirty="0">
                <a:latin typeface="Garamond" panose="02020404030301010803" pitchFamily="18" charset="0"/>
              </a:rPr>
              <a:t>            </a:t>
            </a:r>
          </a:p>
          <a:p>
            <a:pPr algn="ctr"/>
            <a:endParaRPr lang="en-CA" sz="3600" dirty="0">
              <a:latin typeface="Garamond" panose="02020404030301010803" pitchFamily="18" charset="0"/>
            </a:endParaRPr>
          </a:p>
          <a:p>
            <a:pPr algn="ctr"/>
            <a:r>
              <a:rPr lang="en-CA" sz="3600" dirty="0">
                <a:latin typeface="Garamond" panose="02020404030301010803" pitchFamily="18" charset="0"/>
              </a:rPr>
              <a:t>Look, Talk, Call,</a:t>
            </a:r>
          </a:p>
          <a:p>
            <a:pPr algn="ctr"/>
            <a:r>
              <a:rPr lang="en-CA" sz="3600" dirty="0">
                <a:latin typeface="Garamond" panose="02020404030301010803" pitchFamily="18" charset="0"/>
              </a:rPr>
              <a:t>Airway, Breathing, Circulation</a:t>
            </a:r>
            <a:endParaRPr lang="en-CA" sz="3600" dirty="0"/>
          </a:p>
        </p:txBody>
      </p:sp>
      <p:sp>
        <p:nvSpPr>
          <p:cNvPr id="7" name="Footer Placeholder 6">
            <a:extLst>
              <a:ext uri="{FF2B5EF4-FFF2-40B4-BE49-F238E27FC236}">
                <a16:creationId xmlns:a16="http://schemas.microsoft.com/office/drawing/2014/main" id="{835A0089-A972-4F1F-944C-E038ADB4BE65}"/>
              </a:ext>
            </a:extLst>
          </p:cNvPr>
          <p:cNvSpPr>
            <a:spLocks noGrp="1"/>
          </p:cNvSpPr>
          <p:nvPr>
            <p:ph type="ftr" sz="quarter" idx="11"/>
          </p:nvPr>
        </p:nvSpPr>
        <p:spPr/>
        <p:txBody>
          <a:bodyPr/>
          <a:lstStyle/>
          <a:p>
            <a:r>
              <a:rPr lang="en-CA"/>
              <a:t>Life's Emergency Training 2020</a:t>
            </a:r>
          </a:p>
        </p:txBody>
      </p:sp>
      <p:sp>
        <p:nvSpPr>
          <p:cNvPr id="8" name="Slide Number Placeholder 7">
            <a:extLst>
              <a:ext uri="{FF2B5EF4-FFF2-40B4-BE49-F238E27FC236}">
                <a16:creationId xmlns:a16="http://schemas.microsoft.com/office/drawing/2014/main" id="{9DDD9035-B389-46B0-9030-035DB7C724C8}"/>
              </a:ext>
            </a:extLst>
          </p:cNvPr>
          <p:cNvSpPr>
            <a:spLocks noGrp="1"/>
          </p:cNvSpPr>
          <p:nvPr>
            <p:ph type="sldNum" sz="quarter" idx="12"/>
          </p:nvPr>
        </p:nvSpPr>
        <p:spPr/>
        <p:txBody>
          <a:bodyPr/>
          <a:lstStyle/>
          <a:p>
            <a:fld id="{136A4FCF-4CE9-4408-91A1-26A4E66F9422}" type="slidenum">
              <a:rPr lang="en-CA" smtClean="0"/>
              <a:t>9</a:t>
            </a:fld>
            <a:endParaRPr lang="en-CA"/>
          </a:p>
        </p:txBody>
      </p:sp>
      <p:pic>
        <p:nvPicPr>
          <p:cNvPr id="9" name="Picture 8">
            <a:extLst>
              <a:ext uri="{FF2B5EF4-FFF2-40B4-BE49-F238E27FC236}">
                <a16:creationId xmlns:a16="http://schemas.microsoft.com/office/drawing/2014/main" id="{B7C9822A-DBB0-4C23-87BD-174ADD11DF5C}"/>
              </a:ext>
            </a:extLst>
          </p:cNvPr>
          <p:cNvPicPr>
            <a:picLocks noChangeAspect="1"/>
          </p:cNvPicPr>
          <p:nvPr/>
        </p:nvPicPr>
        <p:blipFill>
          <a:blip r:embed="rId3"/>
          <a:stretch>
            <a:fillRect/>
          </a:stretch>
        </p:blipFill>
        <p:spPr>
          <a:xfrm>
            <a:off x="1612003" y="447797"/>
            <a:ext cx="8967993" cy="5962405"/>
          </a:xfrm>
          <a:prstGeom prst="rect">
            <a:avLst/>
          </a:prstGeom>
        </p:spPr>
      </p:pic>
      <p:pic>
        <p:nvPicPr>
          <p:cNvPr id="3" name="Picture 2">
            <a:extLst>
              <a:ext uri="{FF2B5EF4-FFF2-40B4-BE49-F238E27FC236}">
                <a16:creationId xmlns:a16="http://schemas.microsoft.com/office/drawing/2014/main" id="{D7FC48CA-3B6A-492F-A371-3BB5C874F356}"/>
              </a:ext>
            </a:extLst>
          </p:cNvPr>
          <p:cNvPicPr>
            <a:picLocks noChangeAspect="1"/>
          </p:cNvPicPr>
          <p:nvPr/>
        </p:nvPicPr>
        <p:blipFill>
          <a:blip r:embed="rId4"/>
          <a:stretch>
            <a:fillRect/>
          </a:stretch>
        </p:blipFill>
        <p:spPr>
          <a:xfrm>
            <a:off x="257496" y="6258471"/>
            <a:ext cx="1390008" cy="560881"/>
          </a:xfrm>
          <a:prstGeom prst="rect">
            <a:avLst/>
          </a:prstGeom>
        </p:spPr>
      </p:pic>
    </p:spTree>
    <p:extLst>
      <p:ext uri="{BB962C8B-B14F-4D97-AF65-F5344CB8AC3E}">
        <p14:creationId xmlns:p14="http://schemas.microsoft.com/office/powerpoint/2010/main" val="758313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54dc4fe-4d5f-4b48-8d43-337daf60e44f">
      <Terms xmlns="http://schemas.microsoft.com/office/infopath/2007/PartnerControls"/>
    </lcf76f155ced4ddcb4097134ff3c332f>
    <TaxCatchAll xmlns="2e62c590-5158-42d0-a595-44832eb368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81B41320DA7B4181650386DD92023F" ma:contentTypeVersion="16" ma:contentTypeDescription="Create a new document." ma:contentTypeScope="" ma:versionID="41298e5bc04f0aa7f05544b8c76e50a1">
  <xsd:schema xmlns:xsd="http://www.w3.org/2001/XMLSchema" xmlns:xs="http://www.w3.org/2001/XMLSchema" xmlns:p="http://schemas.microsoft.com/office/2006/metadata/properties" xmlns:ns2="b54dc4fe-4d5f-4b48-8d43-337daf60e44f" xmlns:ns3="2e62c590-5158-42d0-a595-44832eb3681e" targetNamespace="http://schemas.microsoft.com/office/2006/metadata/properties" ma:root="true" ma:fieldsID="30dd5940737ec225bf6e461e04227016" ns2:_="" ns3:_="">
    <xsd:import namespace="b54dc4fe-4d5f-4b48-8d43-337daf60e44f"/>
    <xsd:import namespace="2e62c590-5158-42d0-a595-44832eb3681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4dc4fe-4d5f-4b48-8d43-337daf60e44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71b3760-67fa-4d2f-8205-0be4a655ab0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e62c590-5158-42d0-a595-44832eb3681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ad7329-3f7f-4aa6-803f-5a744aa5886f}" ma:internalName="TaxCatchAll" ma:showField="CatchAllData" ma:web="2e62c590-5158-42d0-a595-44832eb368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4446FE-3528-4A7B-A3BF-08C7B6324BB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0B33F07-8975-44BA-BDFE-745D8EEA8A10}"/>
</file>

<file path=customXml/itemProps3.xml><?xml version="1.0" encoding="utf-8"?>
<ds:datastoreItem xmlns:ds="http://schemas.openxmlformats.org/officeDocument/2006/customXml" ds:itemID="{4515CA8F-2111-457D-90F4-6BE3F615EB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9138</TotalTime>
  <Words>2887</Words>
  <Application>Microsoft Office PowerPoint</Application>
  <PresentationFormat>Widescreen</PresentationFormat>
  <Paragraphs>357</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Garamond</vt:lpstr>
      <vt:lpstr>Office Theme</vt:lpstr>
      <vt:lpstr>ReStandard and Emergency First Aid and CPR C</vt:lpstr>
      <vt:lpstr>PowerPoint Presentation</vt:lpstr>
      <vt:lpstr>PowerPoint Presentation</vt:lpstr>
      <vt:lpstr>1.  Have students gai  Have students gain consent to  perform first aid. . </vt:lpstr>
      <vt:lpstr>PowerPoint Presentation</vt:lpstr>
      <vt:lpstr>PowerPoint Presentation</vt:lpstr>
      <vt:lpstr>PowerPoint Presentation</vt:lpstr>
      <vt:lpstr>PowerPoint Presentation</vt:lpstr>
      <vt:lpstr>PowerPoint Presentation</vt:lpstr>
      <vt:lpstr>PowerPoint Presentation</vt:lpstr>
      <vt:lpstr>Student Performance</vt:lpstr>
      <vt:lpstr>PowerPoint Presentation</vt:lpstr>
      <vt:lpstr>PowerPoint Presentation</vt:lpstr>
      <vt:lpstr>PowerPoint Presentation</vt:lpstr>
      <vt:lpstr>PowerPoint Presentation</vt:lpstr>
      <vt:lpstr>PowerPoint Presentation</vt:lpstr>
      <vt:lpstr>PowerPoint Presentation</vt:lpstr>
      <vt:lpstr>Student Performance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First Aid  and CPR – C</dc:title>
  <dc:creator>Kathryn Davies</dc:creator>
  <cp:lastModifiedBy>Kathryn Davies</cp:lastModifiedBy>
  <cp:revision>7</cp:revision>
  <dcterms:created xsi:type="dcterms:W3CDTF">2020-05-01T18:05:04Z</dcterms:created>
  <dcterms:modified xsi:type="dcterms:W3CDTF">2020-06-15T16:14:14Z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0x010100FB81B41320DA7B4181650386DD92023F</vt:lpwstr>
  </property>
</Properties>
</file>